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7" autoAdjust="0"/>
    <p:restoredTop sz="94643" autoAdjust="0"/>
  </p:normalViewPr>
  <p:slideViewPr>
    <p:cSldViewPr snapToGrid="0">
      <p:cViewPr varScale="1">
        <p:scale>
          <a:sx n="92" d="100"/>
          <a:sy n="92" d="100"/>
        </p:scale>
        <p:origin x="450" y="6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D437E5-E5DB-4905-A31A-3B3F3FEDE3B1}" type="doc">
      <dgm:prSet loTypeId="urn:microsoft.com/office/officeart/2011/layout/TabList" loCatId="list" qsTypeId="urn:microsoft.com/office/officeart/2005/8/quickstyle/simple1" qsCatId="simple" csTypeId="urn:microsoft.com/office/officeart/2005/8/colors/accent0_1" csCatId="mainScheme" phldr="1"/>
      <dgm:spPr/>
      <dgm:t>
        <a:bodyPr/>
        <a:lstStyle/>
        <a:p>
          <a:endParaRPr lang="en-US"/>
        </a:p>
      </dgm:t>
    </dgm:pt>
    <dgm:pt modelId="{736FF117-0F7E-43A1-995C-91CE1C72BC17}">
      <dgm:prSet phldrT="[Text]"/>
      <dgm:spPr/>
      <dgm:t>
        <a:bodyPr/>
        <a:lstStyle/>
        <a:p>
          <a:pPr algn="l"/>
          <a:r>
            <a:rPr lang="en-US" b="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Article 6.4</a:t>
          </a:r>
          <a:endParaRPr lang="en-US"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CC584FC6-4813-4B75-99D2-097D1857CF65}" type="parTrans" cxnId="{F2E75629-B9C8-4271-A2EF-F689574D2897}">
      <dgm:prSet/>
      <dgm:spPr/>
      <dgm:t>
        <a:bodyPr/>
        <a:lstStyle/>
        <a:p>
          <a:endParaRPr lang="en-US"/>
        </a:p>
      </dgm:t>
    </dgm:pt>
    <dgm:pt modelId="{4EF7A894-DFA4-49AF-836A-8098CA67E96C}" type="sibTrans" cxnId="{F2E75629-B9C8-4271-A2EF-F689574D2897}">
      <dgm:prSet/>
      <dgm:spPr/>
      <dgm:t>
        <a:bodyPr/>
        <a:lstStyle/>
        <a:p>
          <a:endParaRPr lang="en-US"/>
        </a:p>
      </dgm:t>
    </dgm:pt>
    <dgm:pt modelId="{730BF59E-9D30-4377-B160-CD1169691DF4}">
      <dgm:prSet phldrT="[Text]"/>
      <dgm:spPr/>
      <dgm:t>
        <a:bodyPr/>
        <a:lstStyle/>
        <a:p>
          <a:pPr algn="l"/>
          <a:r>
            <a:rPr lang="en-US" b="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Article 9.3</a:t>
          </a:r>
          <a:endParaRPr lang="en-US"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4809BEC2-1C0A-4EF6-A3DC-BF238F6A913B}" type="parTrans" cxnId="{BC0E1EBA-FD07-41E2-BF89-A25A9814A055}">
      <dgm:prSet/>
      <dgm:spPr/>
      <dgm:t>
        <a:bodyPr/>
        <a:lstStyle/>
        <a:p>
          <a:endParaRPr lang="en-US"/>
        </a:p>
      </dgm:t>
    </dgm:pt>
    <dgm:pt modelId="{BD1AC965-24E5-42E6-963C-6A0F4D4E9D5D}" type="sibTrans" cxnId="{BC0E1EBA-FD07-41E2-BF89-A25A9814A055}">
      <dgm:prSet/>
      <dgm:spPr/>
      <dgm:t>
        <a:bodyPr/>
        <a:lstStyle/>
        <a:p>
          <a:endParaRPr lang="en-US"/>
        </a:p>
      </dgm:t>
    </dgm:pt>
    <dgm:pt modelId="{05C13826-5D91-4E33-988F-2B8B90BE0D1E}">
      <dgm:prSet phldrT="[Text]"/>
      <dgm:spPr/>
      <dgm:t>
        <a:bodyPr/>
        <a:lstStyle/>
        <a:p>
          <a:pPr algn="l"/>
          <a:r>
            <a:rPr lang="en-US" b="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Article 9.4</a:t>
          </a:r>
          <a:endParaRPr lang="en-US"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515EFE26-CD8F-4022-8E53-E0E8FECDDC77}" type="parTrans" cxnId="{B850ADFF-2728-4B04-BA0E-0A84805EF0B1}">
      <dgm:prSet/>
      <dgm:spPr/>
      <dgm:t>
        <a:bodyPr/>
        <a:lstStyle/>
        <a:p>
          <a:endParaRPr lang="en-US"/>
        </a:p>
      </dgm:t>
    </dgm:pt>
    <dgm:pt modelId="{35518EC6-E260-499E-B9BD-2134309D5DBC}" type="sibTrans" cxnId="{B850ADFF-2728-4B04-BA0E-0A84805EF0B1}">
      <dgm:prSet/>
      <dgm:spPr/>
      <dgm:t>
        <a:bodyPr/>
        <a:lstStyle/>
        <a:p>
          <a:endParaRPr lang="en-US"/>
        </a:p>
      </dgm:t>
    </dgm:pt>
    <dgm:pt modelId="{B948D1BD-DDC4-4940-863C-B5F8A1ED15AC}">
      <dgm:prSet phldrT="[Text]"/>
      <dgm:spPr/>
      <dgm:t>
        <a:bodyPr/>
        <a:lstStyle/>
        <a:p>
          <a:pPr algn="l"/>
          <a:r>
            <a:rPr lang="en-US" b="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Article 9.6</a:t>
          </a:r>
          <a:endParaRPr lang="en-US"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10F9628B-0D8A-40E4-92B6-C28BD0DF8C92}" type="parTrans" cxnId="{A851CDFD-709D-43A7-A39B-8906B38AA122}">
      <dgm:prSet/>
      <dgm:spPr/>
      <dgm:t>
        <a:bodyPr/>
        <a:lstStyle/>
        <a:p>
          <a:endParaRPr lang="en-US"/>
        </a:p>
      </dgm:t>
    </dgm:pt>
    <dgm:pt modelId="{B1A5555F-74E0-476E-B188-A43811FC32D5}" type="sibTrans" cxnId="{A851CDFD-709D-43A7-A39B-8906B38AA122}">
      <dgm:prSet/>
      <dgm:spPr/>
      <dgm:t>
        <a:bodyPr/>
        <a:lstStyle/>
        <a:p>
          <a:endParaRPr lang="en-US"/>
        </a:p>
      </dgm:t>
    </dgm:pt>
    <dgm:pt modelId="{471A45EA-8172-45C9-A0DF-BFB1A652C8FC}">
      <dgm:prSet phldrT="[Text]"/>
      <dgm:spPr/>
      <dgm:t>
        <a:bodyPr/>
        <a:lstStyle/>
        <a:p>
          <a:pPr algn="l"/>
          <a:r>
            <a:rPr lang="en-US" b="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Article 11.1</a:t>
          </a:r>
          <a:endParaRPr lang="en-US" b="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F6BBD5A0-E21D-4126-BE9F-8A9210D6BCE7}" type="parTrans" cxnId="{D53502CC-E82B-41C4-BD16-0F2D6B81E6A5}">
      <dgm:prSet/>
      <dgm:spPr/>
      <dgm:t>
        <a:bodyPr/>
        <a:lstStyle/>
        <a:p>
          <a:endParaRPr lang="en-US"/>
        </a:p>
      </dgm:t>
    </dgm:pt>
    <dgm:pt modelId="{8CAC49C7-85C7-4517-B6BA-50859882A821}" type="sibTrans" cxnId="{D53502CC-E82B-41C4-BD16-0F2D6B81E6A5}">
      <dgm:prSet/>
      <dgm:spPr/>
      <dgm:t>
        <a:bodyPr/>
        <a:lstStyle/>
        <a:p>
          <a:endParaRPr lang="en-US"/>
        </a:p>
      </dgm:t>
    </dgm:pt>
    <dgm:pt modelId="{3A802CB9-416A-490B-8756-0789799719E1}">
      <dgm:prSet phldrT="[Text]"/>
      <dgm:spPr/>
      <dgm:t>
        <a:bodyPr/>
        <a:lstStyle/>
        <a:p>
          <a:pPr algn="l"/>
          <a:r>
            <a:rPr lang="en-US" b="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Article 13.1</a:t>
          </a:r>
        </a:p>
      </dgm:t>
    </dgm:pt>
    <dgm:pt modelId="{F75B1C14-7848-46A9-BDD8-2F33DEB682C5}" type="parTrans" cxnId="{53217ADF-EC18-4288-B349-65FE70F35EA7}">
      <dgm:prSet/>
      <dgm:spPr/>
      <dgm:t>
        <a:bodyPr/>
        <a:lstStyle/>
        <a:p>
          <a:endParaRPr lang="en-US"/>
        </a:p>
      </dgm:t>
    </dgm:pt>
    <dgm:pt modelId="{C704C5CA-B820-4973-8166-FB0E27EED172}" type="sibTrans" cxnId="{53217ADF-EC18-4288-B349-65FE70F35EA7}">
      <dgm:prSet/>
      <dgm:spPr/>
      <dgm:t>
        <a:bodyPr/>
        <a:lstStyle/>
        <a:p>
          <a:endParaRPr lang="en-US"/>
        </a:p>
      </dgm:t>
    </dgm:pt>
    <dgm:pt modelId="{CF5AED6B-3A9B-4FCB-A137-DD4BBAD51774}">
      <dgm:prSet phldrT="[Text]"/>
      <dgm:spPr/>
      <dgm:t>
        <a:bodyPr/>
        <a:lstStyle/>
        <a:p>
          <a:pPr algn="l"/>
          <a:r>
            <a:rPr lang="en-US" b="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Article 15 </a:t>
          </a:r>
        </a:p>
      </dgm:t>
    </dgm:pt>
    <dgm:pt modelId="{3A30096B-D12F-4F96-99A7-ADADD1D13A93}" type="parTrans" cxnId="{0129E7D1-10EA-42E9-BD20-96D9E13E3F10}">
      <dgm:prSet/>
      <dgm:spPr/>
      <dgm:t>
        <a:bodyPr/>
        <a:lstStyle/>
        <a:p>
          <a:endParaRPr lang="en-US"/>
        </a:p>
      </dgm:t>
    </dgm:pt>
    <dgm:pt modelId="{A22DA425-D467-4BF0-B236-BC84D7516CE9}" type="sibTrans" cxnId="{0129E7D1-10EA-42E9-BD20-96D9E13E3F10}">
      <dgm:prSet/>
      <dgm:spPr/>
      <dgm:t>
        <a:bodyPr/>
        <a:lstStyle/>
        <a:p>
          <a:endParaRPr lang="en-US"/>
        </a:p>
      </dgm:t>
    </dgm:pt>
    <dgm:pt modelId="{2676040C-2A1D-4D49-A34B-BC31FC5D4508}" type="pres">
      <dgm:prSet presAssocID="{59D437E5-E5DB-4905-A31A-3B3F3FEDE3B1}" presName="Name0" presStyleCnt="0">
        <dgm:presLayoutVars>
          <dgm:chMax/>
          <dgm:chPref val="3"/>
          <dgm:dir/>
          <dgm:animOne val="branch"/>
          <dgm:animLvl val="lvl"/>
        </dgm:presLayoutVars>
      </dgm:prSet>
      <dgm:spPr/>
      <dgm:t>
        <a:bodyPr/>
        <a:lstStyle/>
        <a:p>
          <a:endParaRPr lang="en-US"/>
        </a:p>
      </dgm:t>
    </dgm:pt>
    <dgm:pt modelId="{C385D512-25C6-4FCB-B0E6-80B55398388E}" type="pres">
      <dgm:prSet presAssocID="{736FF117-0F7E-43A1-995C-91CE1C72BC17}" presName="composite" presStyleCnt="0"/>
      <dgm:spPr/>
    </dgm:pt>
    <dgm:pt modelId="{BB9B392F-D02F-4DB4-B434-815BE7EC5028}" type="pres">
      <dgm:prSet presAssocID="{736FF117-0F7E-43A1-995C-91CE1C72BC17}" presName="FirstChild" presStyleLbl="revTx" presStyleIdx="0" presStyleCnt="7">
        <dgm:presLayoutVars>
          <dgm:chMax val="0"/>
          <dgm:chPref val="0"/>
          <dgm:bulletEnabled val="1"/>
        </dgm:presLayoutVars>
      </dgm:prSet>
      <dgm:spPr/>
      <dgm:t>
        <a:bodyPr/>
        <a:lstStyle/>
        <a:p>
          <a:endParaRPr lang="en-US"/>
        </a:p>
      </dgm:t>
    </dgm:pt>
    <dgm:pt modelId="{48394314-21D3-49A4-83C6-789009CDD95C}" type="pres">
      <dgm:prSet presAssocID="{736FF117-0F7E-43A1-995C-91CE1C72BC17}" presName="Parent" presStyleLbl="alignNode1" presStyleIdx="0" presStyleCnt="7" custLinFactX="184615" custLinFactNeighborX="200000" custLinFactNeighborY="-2518">
        <dgm:presLayoutVars>
          <dgm:chMax val="3"/>
          <dgm:chPref val="3"/>
          <dgm:bulletEnabled val="1"/>
        </dgm:presLayoutVars>
      </dgm:prSet>
      <dgm:spPr/>
      <dgm:t>
        <a:bodyPr/>
        <a:lstStyle/>
        <a:p>
          <a:endParaRPr lang="en-US"/>
        </a:p>
      </dgm:t>
    </dgm:pt>
    <dgm:pt modelId="{29949BA6-6A08-4D79-A4F8-35429C3BF6DF}" type="pres">
      <dgm:prSet presAssocID="{736FF117-0F7E-43A1-995C-91CE1C72BC17}" presName="Accent" presStyleLbl="parChTrans1D1" presStyleIdx="0" presStyleCnt="7"/>
      <dgm:spPr/>
    </dgm:pt>
    <dgm:pt modelId="{CB77023A-724F-4D75-9120-11B8C6395EC0}" type="pres">
      <dgm:prSet presAssocID="{4EF7A894-DFA4-49AF-836A-8098CA67E96C}" presName="sibTrans" presStyleCnt="0"/>
      <dgm:spPr/>
    </dgm:pt>
    <dgm:pt modelId="{76E27770-EF00-425F-9FC7-9D9191CF67FB}" type="pres">
      <dgm:prSet presAssocID="{730BF59E-9D30-4377-B160-CD1169691DF4}" presName="composite" presStyleCnt="0"/>
      <dgm:spPr/>
    </dgm:pt>
    <dgm:pt modelId="{E389DF8B-996B-4B35-8173-17D11A1FE206}" type="pres">
      <dgm:prSet presAssocID="{730BF59E-9D30-4377-B160-CD1169691DF4}" presName="FirstChild" presStyleLbl="revTx" presStyleIdx="1" presStyleCnt="7">
        <dgm:presLayoutVars>
          <dgm:chMax val="0"/>
          <dgm:chPref val="0"/>
          <dgm:bulletEnabled val="1"/>
        </dgm:presLayoutVars>
      </dgm:prSet>
      <dgm:spPr/>
      <dgm:t>
        <a:bodyPr/>
        <a:lstStyle/>
        <a:p>
          <a:endParaRPr lang="en-US"/>
        </a:p>
      </dgm:t>
    </dgm:pt>
    <dgm:pt modelId="{6826DC04-C6C0-4E9B-B328-B11411A7B05F}" type="pres">
      <dgm:prSet presAssocID="{730BF59E-9D30-4377-B160-CD1169691DF4}" presName="Parent" presStyleLbl="alignNode1" presStyleIdx="1" presStyleCnt="7" custLinFactX="184615" custLinFactNeighborX="200000" custLinFactNeighborY="-2518">
        <dgm:presLayoutVars>
          <dgm:chMax val="3"/>
          <dgm:chPref val="3"/>
          <dgm:bulletEnabled val="1"/>
        </dgm:presLayoutVars>
      </dgm:prSet>
      <dgm:spPr/>
      <dgm:t>
        <a:bodyPr/>
        <a:lstStyle/>
        <a:p>
          <a:endParaRPr lang="en-US"/>
        </a:p>
      </dgm:t>
    </dgm:pt>
    <dgm:pt modelId="{89A818B2-0C74-4929-A071-CD8EEC2DF584}" type="pres">
      <dgm:prSet presAssocID="{730BF59E-9D30-4377-B160-CD1169691DF4}" presName="Accent" presStyleLbl="parChTrans1D1" presStyleIdx="1" presStyleCnt="7"/>
      <dgm:spPr/>
    </dgm:pt>
    <dgm:pt modelId="{FAFD6510-C27E-45E7-8560-A67AC566C0F4}" type="pres">
      <dgm:prSet presAssocID="{BD1AC965-24E5-42E6-963C-6A0F4D4E9D5D}" presName="sibTrans" presStyleCnt="0"/>
      <dgm:spPr/>
    </dgm:pt>
    <dgm:pt modelId="{94033F64-C451-483F-B05F-43BF3654A9FD}" type="pres">
      <dgm:prSet presAssocID="{05C13826-5D91-4E33-988F-2B8B90BE0D1E}" presName="composite" presStyleCnt="0"/>
      <dgm:spPr/>
    </dgm:pt>
    <dgm:pt modelId="{16CA293E-0893-4E31-A867-BDDFDD3BFFEA}" type="pres">
      <dgm:prSet presAssocID="{05C13826-5D91-4E33-988F-2B8B90BE0D1E}" presName="FirstChild" presStyleLbl="revTx" presStyleIdx="2" presStyleCnt="7">
        <dgm:presLayoutVars>
          <dgm:chMax val="0"/>
          <dgm:chPref val="0"/>
          <dgm:bulletEnabled val="1"/>
        </dgm:presLayoutVars>
      </dgm:prSet>
      <dgm:spPr/>
      <dgm:t>
        <a:bodyPr/>
        <a:lstStyle/>
        <a:p>
          <a:endParaRPr lang="en-US"/>
        </a:p>
      </dgm:t>
    </dgm:pt>
    <dgm:pt modelId="{8C214AA6-7251-4584-BB77-17047BE18230}" type="pres">
      <dgm:prSet presAssocID="{05C13826-5D91-4E33-988F-2B8B90BE0D1E}" presName="Parent" presStyleLbl="alignNode1" presStyleIdx="2" presStyleCnt="7" custLinFactX="184615" custLinFactNeighborX="200000" custLinFactNeighborY="-2518">
        <dgm:presLayoutVars>
          <dgm:chMax val="3"/>
          <dgm:chPref val="3"/>
          <dgm:bulletEnabled val="1"/>
        </dgm:presLayoutVars>
      </dgm:prSet>
      <dgm:spPr/>
      <dgm:t>
        <a:bodyPr/>
        <a:lstStyle/>
        <a:p>
          <a:endParaRPr lang="en-US"/>
        </a:p>
      </dgm:t>
    </dgm:pt>
    <dgm:pt modelId="{B28BC033-261B-4697-9D6A-68B85FD8AB12}" type="pres">
      <dgm:prSet presAssocID="{05C13826-5D91-4E33-988F-2B8B90BE0D1E}" presName="Accent" presStyleLbl="parChTrans1D1" presStyleIdx="2" presStyleCnt="7"/>
      <dgm:spPr/>
    </dgm:pt>
    <dgm:pt modelId="{0C25D23C-DECA-493A-8A93-B6885599A972}" type="pres">
      <dgm:prSet presAssocID="{35518EC6-E260-499E-B9BD-2134309D5DBC}" presName="sibTrans" presStyleCnt="0"/>
      <dgm:spPr/>
    </dgm:pt>
    <dgm:pt modelId="{8DF49D48-D232-468E-8856-EACD41B37F7A}" type="pres">
      <dgm:prSet presAssocID="{B948D1BD-DDC4-4940-863C-B5F8A1ED15AC}" presName="composite" presStyleCnt="0"/>
      <dgm:spPr/>
    </dgm:pt>
    <dgm:pt modelId="{D97B65F5-78B7-4F5D-98DA-1F9193F6A5C8}" type="pres">
      <dgm:prSet presAssocID="{B948D1BD-DDC4-4940-863C-B5F8A1ED15AC}" presName="FirstChild" presStyleLbl="revTx" presStyleIdx="3" presStyleCnt="7">
        <dgm:presLayoutVars>
          <dgm:chMax val="0"/>
          <dgm:chPref val="0"/>
          <dgm:bulletEnabled val="1"/>
        </dgm:presLayoutVars>
      </dgm:prSet>
      <dgm:spPr/>
    </dgm:pt>
    <dgm:pt modelId="{C2691DA8-8AED-4B6E-AEA8-F4339E37222C}" type="pres">
      <dgm:prSet presAssocID="{B948D1BD-DDC4-4940-863C-B5F8A1ED15AC}" presName="Parent" presStyleLbl="alignNode1" presStyleIdx="3" presStyleCnt="7" custLinFactX="184615" custLinFactNeighborX="200000" custLinFactNeighborY="-2518">
        <dgm:presLayoutVars>
          <dgm:chMax val="3"/>
          <dgm:chPref val="3"/>
          <dgm:bulletEnabled val="1"/>
        </dgm:presLayoutVars>
      </dgm:prSet>
      <dgm:spPr/>
      <dgm:t>
        <a:bodyPr/>
        <a:lstStyle/>
        <a:p>
          <a:endParaRPr lang="en-US"/>
        </a:p>
      </dgm:t>
    </dgm:pt>
    <dgm:pt modelId="{54034173-966E-4B4F-8622-E183FFFF9371}" type="pres">
      <dgm:prSet presAssocID="{B948D1BD-DDC4-4940-863C-B5F8A1ED15AC}" presName="Accent" presStyleLbl="parChTrans1D1" presStyleIdx="3" presStyleCnt="7"/>
      <dgm:spPr/>
    </dgm:pt>
    <dgm:pt modelId="{0AAA847D-C862-4EF3-A92C-0493AA62942B}" type="pres">
      <dgm:prSet presAssocID="{B1A5555F-74E0-476E-B188-A43811FC32D5}" presName="sibTrans" presStyleCnt="0"/>
      <dgm:spPr/>
    </dgm:pt>
    <dgm:pt modelId="{56848433-F46D-4427-BC01-2F11DEC097A9}" type="pres">
      <dgm:prSet presAssocID="{471A45EA-8172-45C9-A0DF-BFB1A652C8FC}" presName="composite" presStyleCnt="0"/>
      <dgm:spPr/>
    </dgm:pt>
    <dgm:pt modelId="{0385A0F6-4A59-49B0-9E72-876541C74B5E}" type="pres">
      <dgm:prSet presAssocID="{471A45EA-8172-45C9-A0DF-BFB1A652C8FC}" presName="FirstChild" presStyleLbl="revTx" presStyleIdx="4" presStyleCnt="7">
        <dgm:presLayoutVars>
          <dgm:chMax val="0"/>
          <dgm:chPref val="0"/>
          <dgm:bulletEnabled val="1"/>
        </dgm:presLayoutVars>
      </dgm:prSet>
      <dgm:spPr/>
    </dgm:pt>
    <dgm:pt modelId="{321909DF-431B-445F-9CEA-47C545628B33}" type="pres">
      <dgm:prSet presAssocID="{471A45EA-8172-45C9-A0DF-BFB1A652C8FC}" presName="Parent" presStyleLbl="alignNode1" presStyleIdx="4" presStyleCnt="7" custLinFactX="184615" custLinFactNeighborX="200000" custLinFactNeighborY="-2518">
        <dgm:presLayoutVars>
          <dgm:chMax val="3"/>
          <dgm:chPref val="3"/>
          <dgm:bulletEnabled val="1"/>
        </dgm:presLayoutVars>
      </dgm:prSet>
      <dgm:spPr/>
      <dgm:t>
        <a:bodyPr/>
        <a:lstStyle/>
        <a:p>
          <a:endParaRPr lang="en-US"/>
        </a:p>
      </dgm:t>
    </dgm:pt>
    <dgm:pt modelId="{3F4C7EAD-FFA0-40B1-ABFE-53BA3303DF3F}" type="pres">
      <dgm:prSet presAssocID="{471A45EA-8172-45C9-A0DF-BFB1A652C8FC}" presName="Accent" presStyleLbl="parChTrans1D1" presStyleIdx="4" presStyleCnt="7"/>
      <dgm:spPr/>
    </dgm:pt>
    <dgm:pt modelId="{B15FFE0E-39B3-4F45-9E5B-C0C58CB2007A}" type="pres">
      <dgm:prSet presAssocID="{8CAC49C7-85C7-4517-B6BA-50859882A821}" presName="sibTrans" presStyleCnt="0"/>
      <dgm:spPr/>
    </dgm:pt>
    <dgm:pt modelId="{8D7D6C01-925B-429F-8420-386433F73A2F}" type="pres">
      <dgm:prSet presAssocID="{3A802CB9-416A-490B-8756-0789799719E1}" presName="composite" presStyleCnt="0"/>
      <dgm:spPr/>
    </dgm:pt>
    <dgm:pt modelId="{F8B33F5D-CFCE-40DC-BD52-DF7CB916EDE3}" type="pres">
      <dgm:prSet presAssocID="{3A802CB9-416A-490B-8756-0789799719E1}" presName="FirstChild" presStyleLbl="revTx" presStyleIdx="5" presStyleCnt="7">
        <dgm:presLayoutVars>
          <dgm:chMax val="0"/>
          <dgm:chPref val="0"/>
          <dgm:bulletEnabled val="1"/>
        </dgm:presLayoutVars>
      </dgm:prSet>
      <dgm:spPr/>
    </dgm:pt>
    <dgm:pt modelId="{7E2AB193-3D8D-4C83-97C7-78860455C615}" type="pres">
      <dgm:prSet presAssocID="{3A802CB9-416A-490B-8756-0789799719E1}" presName="Parent" presStyleLbl="alignNode1" presStyleIdx="5" presStyleCnt="7" custLinFactX="184615" custLinFactNeighborX="200000" custLinFactNeighborY="-2518">
        <dgm:presLayoutVars>
          <dgm:chMax val="3"/>
          <dgm:chPref val="3"/>
          <dgm:bulletEnabled val="1"/>
        </dgm:presLayoutVars>
      </dgm:prSet>
      <dgm:spPr/>
      <dgm:t>
        <a:bodyPr/>
        <a:lstStyle/>
        <a:p>
          <a:endParaRPr lang="en-US"/>
        </a:p>
      </dgm:t>
    </dgm:pt>
    <dgm:pt modelId="{F52EE11C-AAE9-41B7-AC5C-1E9B9822B4AB}" type="pres">
      <dgm:prSet presAssocID="{3A802CB9-416A-490B-8756-0789799719E1}" presName="Accent" presStyleLbl="parChTrans1D1" presStyleIdx="5" presStyleCnt="7"/>
      <dgm:spPr/>
    </dgm:pt>
    <dgm:pt modelId="{733E21D7-BF33-4FB1-B8AC-5EAD661C3887}" type="pres">
      <dgm:prSet presAssocID="{C704C5CA-B820-4973-8166-FB0E27EED172}" presName="sibTrans" presStyleCnt="0"/>
      <dgm:spPr/>
    </dgm:pt>
    <dgm:pt modelId="{8B9C452E-2E43-46A5-BDE0-8E3F229D3328}" type="pres">
      <dgm:prSet presAssocID="{CF5AED6B-3A9B-4FCB-A137-DD4BBAD51774}" presName="composite" presStyleCnt="0"/>
      <dgm:spPr/>
    </dgm:pt>
    <dgm:pt modelId="{A83A8734-B83B-48F8-BD35-D8E86D55C765}" type="pres">
      <dgm:prSet presAssocID="{CF5AED6B-3A9B-4FCB-A137-DD4BBAD51774}" presName="FirstChild" presStyleLbl="revTx" presStyleIdx="6" presStyleCnt="7">
        <dgm:presLayoutVars>
          <dgm:chMax val="0"/>
          <dgm:chPref val="0"/>
          <dgm:bulletEnabled val="1"/>
        </dgm:presLayoutVars>
      </dgm:prSet>
      <dgm:spPr/>
    </dgm:pt>
    <dgm:pt modelId="{8983E352-DB58-4BB8-AB18-DD09E7545B98}" type="pres">
      <dgm:prSet presAssocID="{CF5AED6B-3A9B-4FCB-A137-DD4BBAD51774}" presName="Parent" presStyleLbl="alignNode1" presStyleIdx="6" presStyleCnt="7" custLinFactX="100000" custLinFactNeighborX="184615" custLinFactNeighborY="20695">
        <dgm:presLayoutVars>
          <dgm:chMax val="3"/>
          <dgm:chPref val="3"/>
          <dgm:bulletEnabled val="1"/>
        </dgm:presLayoutVars>
      </dgm:prSet>
      <dgm:spPr/>
      <dgm:t>
        <a:bodyPr/>
        <a:lstStyle/>
        <a:p>
          <a:endParaRPr lang="en-US"/>
        </a:p>
      </dgm:t>
    </dgm:pt>
    <dgm:pt modelId="{932C9D02-2C86-46C9-AE5F-BB826439D21D}" type="pres">
      <dgm:prSet presAssocID="{CF5AED6B-3A9B-4FCB-A137-DD4BBAD51774}" presName="Accent" presStyleLbl="parChTrans1D1" presStyleIdx="6" presStyleCnt="7"/>
      <dgm:spPr/>
    </dgm:pt>
  </dgm:ptLst>
  <dgm:cxnLst>
    <dgm:cxn modelId="{B850ADFF-2728-4B04-BA0E-0A84805EF0B1}" srcId="{59D437E5-E5DB-4905-A31A-3B3F3FEDE3B1}" destId="{05C13826-5D91-4E33-988F-2B8B90BE0D1E}" srcOrd="2" destOrd="0" parTransId="{515EFE26-CD8F-4022-8E53-E0E8FECDDC77}" sibTransId="{35518EC6-E260-499E-B9BD-2134309D5DBC}"/>
    <dgm:cxn modelId="{F2E75629-B9C8-4271-A2EF-F689574D2897}" srcId="{59D437E5-E5DB-4905-A31A-3B3F3FEDE3B1}" destId="{736FF117-0F7E-43A1-995C-91CE1C72BC17}" srcOrd="0" destOrd="0" parTransId="{CC584FC6-4813-4B75-99D2-097D1857CF65}" sibTransId="{4EF7A894-DFA4-49AF-836A-8098CA67E96C}"/>
    <dgm:cxn modelId="{9FDBD61C-BFA3-41D0-8253-02B0DC2FC04B}" type="presOf" srcId="{05C13826-5D91-4E33-988F-2B8B90BE0D1E}" destId="{8C214AA6-7251-4584-BB77-17047BE18230}" srcOrd="0" destOrd="0" presId="urn:microsoft.com/office/officeart/2011/layout/TabList"/>
    <dgm:cxn modelId="{53217ADF-EC18-4288-B349-65FE70F35EA7}" srcId="{59D437E5-E5DB-4905-A31A-3B3F3FEDE3B1}" destId="{3A802CB9-416A-490B-8756-0789799719E1}" srcOrd="5" destOrd="0" parTransId="{F75B1C14-7848-46A9-BDD8-2F33DEB682C5}" sibTransId="{C704C5CA-B820-4973-8166-FB0E27EED172}"/>
    <dgm:cxn modelId="{D53502CC-E82B-41C4-BD16-0F2D6B81E6A5}" srcId="{59D437E5-E5DB-4905-A31A-3B3F3FEDE3B1}" destId="{471A45EA-8172-45C9-A0DF-BFB1A652C8FC}" srcOrd="4" destOrd="0" parTransId="{F6BBD5A0-E21D-4126-BE9F-8A9210D6BCE7}" sibTransId="{8CAC49C7-85C7-4517-B6BA-50859882A821}"/>
    <dgm:cxn modelId="{A851CDFD-709D-43A7-A39B-8906B38AA122}" srcId="{59D437E5-E5DB-4905-A31A-3B3F3FEDE3B1}" destId="{B948D1BD-DDC4-4940-863C-B5F8A1ED15AC}" srcOrd="3" destOrd="0" parTransId="{10F9628B-0D8A-40E4-92B6-C28BD0DF8C92}" sibTransId="{B1A5555F-74E0-476E-B188-A43811FC32D5}"/>
    <dgm:cxn modelId="{894BE456-C381-468C-A733-8CD2299CBC8C}" type="presOf" srcId="{471A45EA-8172-45C9-A0DF-BFB1A652C8FC}" destId="{321909DF-431B-445F-9CEA-47C545628B33}" srcOrd="0" destOrd="0" presId="urn:microsoft.com/office/officeart/2011/layout/TabList"/>
    <dgm:cxn modelId="{0129E7D1-10EA-42E9-BD20-96D9E13E3F10}" srcId="{59D437E5-E5DB-4905-A31A-3B3F3FEDE3B1}" destId="{CF5AED6B-3A9B-4FCB-A137-DD4BBAD51774}" srcOrd="6" destOrd="0" parTransId="{3A30096B-D12F-4F96-99A7-ADADD1D13A93}" sibTransId="{A22DA425-D467-4BF0-B236-BC84D7516CE9}"/>
    <dgm:cxn modelId="{C8A7F722-50CD-4554-8A5D-4837C7E51C48}" type="presOf" srcId="{59D437E5-E5DB-4905-A31A-3B3F3FEDE3B1}" destId="{2676040C-2A1D-4D49-A34B-BC31FC5D4508}" srcOrd="0" destOrd="0" presId="urn:microsoft.com/office/officeart/2011/layout/TabList"/>
    <dgm:cxn modelId="{4AEEA976-17B2-43FC-92A7-800551BECD1F}" type="presOf" srcId="{CF5AED6B-3A9B-4FCB-A137-DD4BBAD51774}" destId="{8983E352-DB58-4BB8-AB18-DD09E7545B98}" srcOrd="0" destOrd="0" presId="urn:microsoft.com/office/officeart/2011/layout/TabList"/>
    <dgm:cxn modelId="{1E57951A-8B19-4F20-9E16-4C9009B26CB0}" type="presOf" srcId="{736FF117-0F7E-43A1-995C-91CE1C72BC17}" destId="{48394314-21D3-49A4-83C6-789009CDD95C}" srcOrd="0" destOrd="0" presId="urn:microsoft.com/office/officeart/2011/layout/TabList"/>
    <dgm:cxn modelId="{31F4A68B-E12B-4704-A4D8-EBCC572CF3CB}" type="presOf" srcId="{B948D1BD-DDC4-4940-863C-B5F8A1ED15AC}" destId="{C2691DA8-8AED-4B6E-AEA8-F4339E37222C}" srcOrd="0" destOrd="0" presId="urn:microsoft.com/office/officeart/2011/layout/TabList"/>
    <dgm:cxn modelId="{B6BD70A9-B09B-4D84-8627-C111D3142A9A}" type="presOf" srcId="{3A802CB9-416A-490B-8756-0789799719E1}" destId="{7E2AB193-3D8D-4C83-97C7-78860455C615}" srcOrd="0" destOrd="0" presId="urn:microsoft.com/office/officeart/2011/layout/TabList"/>
    <dgm:cxn modelId="{0B42257D-462E-4056-A8E5-E37A00B2846D}" type="presOf" srcId="{730BF59E-9D30-4377-B160-CD1169691DF4}" destId="{6826DC04-C6C0-4E9B-B328-B11411A7B05F}" srcOrd="0" destOrd="0" presId="urn:microsoft.com/office/officeart/2011/layout/TabList"/>
    <dgm:cxn modelId="{BC0E1EBA-FD07-41E2-BF89-A25A9814A055}" srcId="{59D437E5-E5DB-4905-A31A-3B3F3FEDE3B1}" destId="{730BF59E-9D30-4377-B160-CD1169691DF4}" srcOrd="1" destOrd="0" parTransId="{4809BEC2-1C0A-4EF6-A3DC-BF238F6A913B}" sibTransId="{BD1AC965-24E5-42E6-963C-6A0F4D4E9D5D}"/>
    <dgm:cxn modelId="{AF3D5546-D885-4F7B-9827-E972834DF762}" type="presParOf" srcId="{2676040C-2A1D-4D49-A34B-BC31FC5D4508}" destId="{C385D512-25C6-4FCB-B0E6-80B55398388E}" srcOrd="0" destOrd="0" presId="urn:microsoft.com/office/officeart/2011/layout/TabList"/>
    <dgm:cxn modelId="{DEF87087-E443-4392-960E-7B8C04E148AA}" type="presParOf" srcId="{C385D512-25C6-4FCB-B0E6-80B55398388E}" destId="{BB9B392F-D02F-4DB4-B434-815BE7EC5028}" srcOrd="0" destOrd="0" presId="urn:microsoft.com/office/officeart/2011/layout/TabList"/>
    <dgm:cxn modelId="{8D164761-CB31-45DA-8481-246DD5649204}" type="presParOf" srcId="{C385D512-25C6-4FCB-B0E6-80B55398388E}" destId="{48394314-21D3-49A4-83C6-789009CDD95C}" srcOrd="1" destOrd="0" presId="urn:microsoft.com/office/officeart/2011/layout/TabList"/>
    <dgm:cxn modelId="{98DC2809-12D3-4008-80EC-F6EDB66627CF}" type="presParOf" srcId="{C385D512-25C6-4FCB-B0E6-80B55398388E}" destId="{29949BA6-6A08-4D79-A4F8-35429C3BF6DF}" srcOrd="2" destOrd="0" presId="urn:microsoft.com/office/officeart/2011/layout/TabList"/>
    <dgm:cxn modelId="{8A7C190D-E550-4376-905A-579A7ED54C39}" type="presParOf" srcId="{2676040C-2A1D-4D49-A34B-BC31FC5D4508}" destId="{CB77023A-724F-4D75-9120-11B8C6395EC0}" srcOrd="1" destOrd="0" presId="urn:microsoft.com/office/officeart/2011/layout/TabList"/>
    <dgm:cxn modelId="{E642062D-5B64-49BA-8374-75CDD041A277}" type="presParOf" srcId="{2676040C-2A1D-4D49-A34B-BC31FC5D4508}" destId="{76E27770-EF00-425F-9FC7-9D9191CF67FB}" srcOrd="2" destOrd="0" presId="urn:microsoft.com/office/officeart/2011/layout/TabList"/>
    <dgm:cxn modelId="{DDAD8844-2F10-4E89-BF72-3FAB18250F06}" type="presParOf" srcId="{76E27770-EF00-425F-9FC7-9D9191CF67FB}" destId="{E389DF8B-996B-4B35-8173-17D11A1FE206}" srcOrd="0" destOrd="0" presId="urn:microsoft.com/office/officeart/2011/layout/TabList"/>
    <dgm:cxn modelId="{FA5A3F53-D02D-44D1-9960-C9E46D6F1E40}" type="presParOf" srcId="{76E27770-EF00-425F-9FC7-9D9191CF67FB}" destId="{6826DC04-C6C0-4E9B-B328-B11411A7B05F}" srcOrd="1" destOrd="0" presId="urn:microsoft.com/office/officeart/2011/layout/TabList"/>
    <dgm:cxn modelId="{099B9695-41B7-4A21-A649-A5E939E16698}" type="presParOf" srcId="{76E27770-EF00-425F-9FC7-9D9191CF67FB}" destId="{89A818B2-0C74-4929-A071-CD8EEC2DF584}" srcOrd="2" destOrd="0" presId="urn:microsoft.com/office/officeart/2011/layout/TabList"/>
    <dgm:cxn modelId="{4406892D-8673-40D8-AF00-091DCC23E7A6}" type="presParOf" srcId="{2676040C-2A1D-4D49-A34B-BC31FC5D4508}" destId="{FAFD6510-C27E-45E7-8560-A67AC566C0F4}" srcOrd="3" destOrd="0" presId="urn:microsoft.com/office/officeart/2011/layout/TabList"/>
    <dgm:cxn modelId="{AA223E63-386E-41C0-AEC9-A6C5F2B3BCAE}" type="presParOf" srcId="{2676040C-2A1D-4D49-A34B-BC31FC5D4508}" destId="{94033F64-C451-483F-B05F-43BF3654A9FD}" srcOrd="4" destOrd="0" presId="urn:microsoft.com/office/officeart/2011/layout/TabList"/>
    <dgm:cxn modelId="{D4D49DBB-67FF-4DEE-9CB1-426A0B7B1A8E}" type="presParOf" srcId="{94033F64-C451-483F-B05F-43BF3654A9FD}" destId="{16CA293E-0893-4E31-A867-BDDFDD3BFFEA}" srcOrd="0" destOrd="0" presId="urn:microsoft.com/office/officeart/2011/layout/TabList"/>
    <dgm:cxn modelId="{D13D8E44-CD34-4F0D-AD72-E50742BB5EBC}" type="presParOf" srcId="{94033F64-C451-483F-B05F-43BF3654A9FD}" destId="{8C214AA6-7251-4584-BB77-17047BE18230}" srcOrd="1" destOrd="0" presId="urn:microsoft.com/office/officeart/2011/layout/TabList"/>
    <dgm:cxn modelId="{29616E74-FB7B-47B2-A65E-BE799B8DD5C6}" type="presParOf" srcId="{94033F64-C451-483F-B05F-43BF3654A9FD}" destId="{B28BC033-261B-4697-9D6A-68B85FD8AB12}" srcOrd="2" destOrd="0" presId="urn:microsoft.com/office/officeart/2011/layout/TabList"/>
    <dgm:cxn modelId="{345C2F4F-F681-4947-932A-878861436C64}" type="presParOf" srcId="{2676040C-2A1D-4D49-A34B-BC31FC5D4508}" destId="{0C25D23C-DECA-493A-8A93-B6885599A972}" srcOrd="5" destOrd="0" presId="urn:microsoft.com/office/officeart/2011/layout/TabList"/>
    <dgm:cxn modelId="{FB34B6FE-47CD-44DE-8CB7-861FBD7F5D7D}" type="presParOf" srcId="{2676040C-2A1D-4D49-A34B-BC31FC5D4508}" destId="{8DF49D48-D232-468E-8856-EACD41B37F7A}" srcOrd="6" destOrd="0" presId="urn:microsoft.com/office/officeart/2011/layout/TabList"/>
    <dgm:cxn modelId="{9F297712-0067-4AFC-82C5-9561E6CDB95A}" type="presParOf" srcId="{8DF49D48-D232-468E-8856-EACD41B37F7A}" destId="{D97B65F5-78B7-4F5D-98DA-1F9193F6A5C8}" srcOrd="0" destOrd="0" presId="urn:microsoft.com/office/officeart/2011/layout/TabList"/>
    <dgm:cxn modelId="{398E43C4-0280-4BF5-B62D-CA2E530D8C69}" type="presParOf" srcId="{8DF49D48-D232-468E-8856-EACD41B37F7A}" destId="{C2691DA8-8AED-4B6E-AEA8-F4339E37222C}" srcOrd="1" destOrd="0" presId="urn:microsoft.com/office/officeart/2011/layout/TabList"/>
    <dgm:cxn modelId="{D44BE753-FFBD-44CD-97C1-DC376EEBC17E}" type="presParOf" srcId="{8DF49D48-D232-468E-8856-EACD41B37F7A}" destId="{54034173-966E-4B4F-8622-E183FFFF9371}" srcOrd="2" destOrd="0" presId="urn:microsoft.com/office/officeart/2011/layout/TabList"/>
    <dgm:cxn modelId="{031474AA-41DF-4E7B-A7F3-2DF2C50A276C}" type="presParOf" srcId="{2676040C-2A1D-4D49-A34B-BC31FC5D4508}" destId="{0AAA847D-C862-4EF3-A92C-0493AA62942B}" srcOrd="7" destOrd="0" presId="urn:microsoft.com/office/officeart/2011/layout/TabList"/>
    <dgm:cxn modelId="{F4F07D91-0DEE-4E2A-8265-C8127A8C33D7}" type="presParOf" srcId="{2676040C-2A1D-4D49-A34B-BC31FC5D4508}" destId="{56848433-F46D-4427-BC01-2F11DEC097A9}" srcOrd="8" destOrd="0" presId="urn:microsoft.com/office/officeart/2011/layout/TabList"/>
    <dgm:cxn modelId="{F096BD33-B5AC-4766-A9DB-AF911E34EE58}" type="presParOf" srcId="{56848433-F46D-4427-BC01-2F11DEC097A9}" destId="{0385A0F6-4A59-49B0-9E72-876541C74B5E}" srcOrd="0" destOrd="0" presId="urn:microsoft.com/office/officeart/2011/layout/TabList"/>
    <dgm:cxn modelId="{BA904F93-BD5B-4FE6-BFB6-0F42F52ABA80}" type="presParOf" srcId="{56848433-F46D-4427-BC01-2F11DEC097A9}" destId="{321909DF-431B-445F-9CEA-47C545628B33}" srcOrd="1" destOrd="0" presId="urn:microsoft.com/office/officeart/2011/layout/TabList"/>
    <dgm:cxn modelId="{141A40E5-9CA9-490C-8713-4318782E6509}" type="presParOf" srcId="{56848433-F46D-4427-BC01-2F11DEC097A9}" destId="{3F4C7EAD-FFA0-40B1-ABFE-53BA3303DF3F}" srcOrd="2" destOrd="0" presId="urn:microsoft.com/office/officeart/2011/layout/TabList"/>
    <dgm:cxn modelId="{E1413E1C-EE90-4751-AE07-149C34DFFBD2}" type="presParOf" srcId="{2676040C-2A1D-4D49-A34B-BC31FC5D4508}" destId="{B15FFE0E-39B3-4F45-9E5B-C0C58CB2007A}" srcOrd="9" destOrd="0" presId="urn:microsoft.com/office/officeart/2011/layout/TabList"/>
    <dgm:cxn modelId="{B818D7C0-101A-46F7-BAD3-45B2A0B03DD8}" type="presParOf" srcId="{2676040C-2A1D-4D49-A34B-BC31FC5D4508}" destId="{8D7D6C01-925B-429F-8420-386433F73A2F}" srcOrd="10" destOrd="0" presId="urn:microsoft.com/office/officeart/2011/layout/TabList"/>
    <dgm:cxn modelId="{D9023523-B446-4E43-AFB0-2E60BEDB0C05}" type="presParOf" srcId="{8D7D6C01-925B-429F-8420-386433F73A2F}" destId="{F8B33F5D-CFCE-40DC-BD52-DF7CB916EDE3}" srcOrd="0" destOrd="0" presId="urn:microsoft.com/office/officeart/2011/layout/TabList"/>
    <dgm:cxn modelId="{242B6791-0E97-473C-A5CF-F78F24ACF9EE}" type="presParOf" srcId="{8D7D6C01-925B-429F-8420-386433F73A2F}" destId="{7E2AB193-3D8D-4C83-97C7-78860455C615}" srcOrd="1" destOrd="0" presId="urn:microsoft.com/office/officeart/2011/layout/TabList"/>
    <dgm:cxn modelId="{6524D6D3-3DE3-4022-AE9C-B471C77B7064}" type="presParOf" srcId="{8D7D6C01-925B-429F-8420-386433F73A2F}" destId="{F52EE11C-AAE9-41B7-AC5C-1E9B9822B4AB}" srcOrd="2" destOrd="0" presId="urn:microsoft.com/office/officeart/2011/layout/TabList"/>
    <dgm:cxn modelId="{45643725-9C8C-48AD-B0E3-C63923A5E372}" type="presParOf" srcId="{2676040C-2A1D-4D49-A34B-BC31FC5D4508}" destId="{733E21D7-BF33-4FB1-B8AC-5EAD661C3887}" srcOrd="11" destOrd="0" presId="urn:microsoft.com/office/officeart/2011/layout/TabList"/>
    <dgm:cxn modelId="{8F19B166-1527-477D-8144-FA3BAF73B6A1}" type="presParOf" srcId="{2676040C-2A1D-4D49-A34B-BC31FC5D4508}" destId="{8B9C452E-2E43-46A5-BDE0-8E3F229D3328}" srcOrd="12" destOrd="0" presId="urn:microsoft.com/office/officeart/2011/layout/TabList"/>
    <dgm:cxn modelId="{2F6669E8-CC8B-46A8-8705-2B9E4242A41F}" type="presParOf" srcId="{8B9C452E-2E43-46A5-BDE0-8E3F229D3328}" destId="{A83A8734-B83B-48F8-BD35-D8E86D55C765}" srcOrd="0" destOrd="0" presId="urn:microsoft.com/office/officeart/2011/layout/TabList"/>
    <dgm:cxn modelId="{13EB4A3E-C1C9-4E75-9277-FBD79255FD21}" type="presParOf" srcId="{8B9C452E-2E43-46A5-BDE0-8E3F229D3328}" destId="{8983E352-DB58-4BB8-AB18-DD09E7545B98}" srcOrd="1" destOrd="0" presId="urn:microsoft.com/office/officeart/2011/layout/TabList"/>
    <dgm:cxn modelId="{1B777718-05D9-4A72-9838-413987881A9F}" type="presParOf" srcId="{8B9C452E-2E43-46A5-BDE0-8E3F229D3328}" destId="{932C9D02-2C86-46C9-AE5F-BB826439D21D}" srcOrd="2" destOrd="0" presId="urn:microsoft.com/office/officeart/2011/layout/Tab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7B9316-973D-4F75-8FB4-FB0A424E5A3E}" type="datetimeFigureOut">
              <a:rPr lang="en-US" smtClean="0"/>
              <a:t>3/4/2016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F3E67-B160-4A5D-95C9-56165872CA8A}" type="slidenum">
              <a:rPr lang="en-US" smtClean="0"/>
              <a:t>‹#›</a:t>
            </a:fld>
            <a:endParaRPr lang="en-US"/>
          </a:p>
        </p:txBody>
      </p:sp>
    </p:spTree>
    <p:extLst>
      <p:ext uri="{BB962C8B-B14F-4D97-AF65-F5344CB8AC3E}">
        <p14:creationId xmlns:p14="http://schemas.microsoft.com/office/powerpoint/2010/main" val="3267449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7B9316-973D-4F75-8FB4-FB0A424E5A3E}" type="datetimeFigureOut">
              <a:rPr lang="en-US" smtClean="0"/>
              <a:t>3/4/2016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F3E67-B160-4A5D-95C9-56165872CA8A}" type="slidenum">
              <a:rPr lang="en-US" smtClean="0"/>
              <a:t>‹#›</a:t>
            </a:fld>
            <a:endParaRPr lang="en-US"/>
          </a:p>
        </p:txBody>
      </p:sp>
    </p:spTree>
    <p:extLst>
      <p:ext uri="{BB962C8B-B14F-4D97-AF65-F5344CB8AC3E}">
        <p14:creationId xmlns:p14="http://schemas.microsoft.com/office/powerpoint/2010/main" val="3630592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7B9316-973D-4F75-8FB4-FB0A424E5A3E}" type="datetimeFigureOut">
              <a:rPr lang="en-US" smtClean="0"/>
              <a:t>3/4/2016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F3E67-B160-4A5D-95C9-56165872CA8A}" type="slidenum">
              <a:rPr lang="en-US" smtClean="0"/>
              <a:t>‹#›</a:t>
            </a:fld>
            <a:endParaRPr lang="en-US"/>
          </a:p>
        </p:txBody>
      </p:sp>
    </p:spTree>
    <p:extLst>
      <p:ext uri="{BB962C8B-B14F-4D97-AF65-F5344CB8AC3E}">
        <p14:creationId xmlns:p14="http://schemas.microsoft.com/office/powerpoint/2010/main" val="2105731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7B9316-973D-4F75-8FB4-FB0A424E5A3E}" type="datetimeFigureOut">
              <a:rPr lang="en-US" smtClean="0"/>
              <a:t>3/4/2016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F3E67-B160-4A5D-95C9-56165872CA8A}" type="slidenum">
              <a:rPr lang="en-US" smtClean="0"/>
              <a:t>‹#›</a:t>
            </a:fld>
            <a:endParaRPr lang="en-US"/>
          </a:p>
        </p:txBody>
      </p:sp>
    </p:spTree>
    <p:extLst>
      <p:ext uri="{BB962C8B-B14F-4D97-AF65-F5344CB8AC3E}">
        <p14:creationId xmlns:p14="http://schemas.microsoft.com/office/powerpoint/2010/main" val="1191634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7B9316-973D-4F75-8FB4-FB0A424E5A3E}" type="datetimeFigureOut">
              <a:rPr lang="en-US" smtClean="0"/>
              <a:t>3/4/2016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F3E67-B160-4A5D-95C9-56165872CA8A}" type="slidenum">
              <a:rPr lang="en-US" smtClean="0"/>
              <a:t>‹#›</a:t>
            </a:fld>
            <a:endParaRPr lang="en-US"/>
          </a:p>
        </p:txBody>
      </p:sp>
    </p:spTree>
    <p:extLst>
      <p:ext uri="{BB962C8B-B14F-4D97-AF65-F5344CB8AC3E}">
        <p14:creationId xmlns:p14="http://schemas.microsoft.com/office/powerpoint/2010/main" val="3137733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7B9316-973D-4F75-8FB4-FB0A424E5A3E}" type="datetimeFigureOut">
              <a:rPr lang="en-US" smtClean="0"/>
              <a:t>3/4/2016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F3E67-B160-4A5D-95C9-56165872CA8A}" type="slidenum">
              <a:rPr lang="en-US" smtClean="0"/>
              <a:t>‹#›</a:t>
            </a:fld>
            <a:endParaRPr lang="en-US"/>
          </a:p>
        </p:txBody>
      </p:sp>
    </p:spTree>
    <p:extLst>
      <p:ext uri="{BB962C8B-B14F-4D97-AF65-F5344CB8AC3E}">
        <p14:creationId xmlns:p14="http://schemas.microsoft.com/office/powerpoint/2010/main" val="1236032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7B9316-973D-4F75-8FB4-FB0A424E5A3E}" type="datetimeFigureOut">
              <a:rPr lang="en-US" smtClean="0"/>
              <a:t>3/4/2016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EF3E67-B160-4A5D-95C9-56165872CA8A}" type="slidenum">
              <a:rPr lang="en-US" smtClean="0"/>
              <a:t>‹#›</a:t>
            </a:fld>
            <a:endParaRPr lang="en-US"/>
          </a:p>
        </p:txBody>
      </p:sp>
    </p:spTree>
    <p:extLst>
      <p:ext uri="{BB962C8B-B14F-4D97-AF65-F5344CB8AC3E}">
        <p14:creationId xmlns:p14="http://schemas.microsoft.com/office/powerpoint/2010/main" val="2953051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7B9316-973D-4F75-8FB4-FB0A424E5A3E}" type="datetimeFigureOut">
              <a:rPr lang="en-US" smtClean="0"/>
              <a:t>3/4/2016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EF3E67-B160-4A5D-95C9-56165872CA8A}" type="slidenum">
              <a:rPr lang="en-US" smtClean="0"/>
              <a:t>‹#›</a:t>
            </a:fld>
            <a:endParaRPr lang="en-US"/>
          </a:p>
        </p:txBody>
      </p:sp>
    </p:spTree>
    <p:extLst>
      <p:ext uri="{BB962C8B-B14F-4D97-AF65-F5344CB8AC3E}">
        <p14:creationId xmlns:p14="http://schemas.microsoft.com/office/powerpoint/2010/main" val="2796311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7B9316-973D-4F75-8FB4-FB0A424E5A3E}" type="datetimeFigureOut">
              <a:rPr lang="en-US" smtClean="0"/>
              <a:t>3/4/2016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EF3E67-B160-4A5D-95C9-56165872CA8A}" type="slidenum">
              <a:rPr lang="en-US" smtClean="0"/>
              <a:t>‹#›</a:t>
            </a:fld>
            <a:endParaRPr lang="en-US"/>
          </a:p>
        </p:txBody>
      </p:sp>
    </p:spTree>
    <p:extLst>
      <p:ext uri="{BB962C8B-B14F-4D97-AF65-F5344CB8AC3E}">
        <p14:creationId xmlns:p14="http://schemas.microsoft.com/office/powerpoint/2010/main" val="1858799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7B9316-973D-4F75-8FB4-FB0A424E5A3E}" type="datetimeFigureOut">
              <a:rPr lang="en-US" smtClean="0"/>
              <a:t>3/4/2016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F3E67-B160-4A5D-95C9-56165872CA8A}" type="slidenum">
              <a:rPr lang="en-US" smtClean="0"/>
              <a:t>‹#›</a:t>
            </a:fld>
            <a:endParaRPr lang="en-US"/>
          </a:p>
        </p:txBody>
      </p:sp>
    </p:spTree>
    <p:extLst>
      <p:ext uri="{BB962C8B-B14F-4D97-AF65-F5344CB8AC3E}">
        <p14:creationId xmlns:p14="http://schemas.microsoft.com/office/powerpoint/2010/main" val="891165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7B9316-973D-4F75-8FB4-FB0A424E5A3E}" type="datetimeFigureOut">
              <a:rPr lang="en-US" smtClean="0"/>
              <a:t>3/4/2016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F3E67-B160-4A5D-95C9-56165872CA8A}" type="slidenum">
              <a:rPr lang="en-US" smtClean="0"/>
              <a:t>‹#›</a:t>
            </a:fld>
            <a:endParaRPr lang="en-US"/>
          </a:p>
        </p:txBody>
      </p:sp>
    </p:spTree>
    <p:extLst>
      <p:ext uri="{BB962C8B-B14F-4D97-AF65-F5344CB8AC3E}">
        <p14:creationId xmlns:p14="http://schemas.microsoft.com/office/powerpoint/2010/main" val="3457394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7B9316-973D-4F75-8FB4-FB0A424E5A3E}" type="datetimeFigureOut">
              <a:rPr lang="en-US" smtClean="0"/>
              <a:t>3/4/2016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EF3E67-B160-4A5D-95C9-56165872CA8A}" type="slidenum">
              <a:rPr lang="en-US" smtClean="0"/>
              <a:t>‹#›</a:t>
            </a:fld>
            <a:endParaRPr lang="en-US"/>
          </a:p>
        </p:txBody>
      </p:sp>
    </p:spTree>
    <p:extLst>
      <p:ext uri="{BB962C8B-B14F-4D97-AF65-F5344CB8AC3E}">
        <p14:creationId xmlns:p14="http://schemas.microsoft.com/office/powerpoint/2010/main" val="898034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jpeg"/><Relationship Id="rId7" Type="http://schemas.openxmlformats.org/officeDocument/2006/relationships/diagramColors" Target="../diagrams/colors1.xml"/><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152900" y="3608831"/>
            <a:ext cx="2324100" cy="369332"/>
          </a:xfrm>
          <a:prstGeom prst="rect">
            <a:avLst/>
          </a:prstGeom>
          <a:noFill/>
        </p:spPr>
        <p:txBody>
          <a:bodyPr wrap="square" rtlCol="0">
            <a:spAutoFit/>
          </a:bodyPr>
          <a:lstStyle/>
          <a:p>
            <a:r>
              <a:rPr lang="en-US" b="1" dirty="0" smtClean="0">
                <a:effectLst>
                  <a:outerShdw blurRad="38100" dist="38100" dir="2700000" algn="tl">
                    <a:srgbClr val="000000">
                      <a:alpha val="43137"/>
                    </a:srgbClr>
                  </a:outerShdw>
                </a:effectLst>
              </a:rPr>
              <a:t>MARCH, 5</a:t>
            </a:r>
            <a:r>
              <a:rPr lang="en-US" b="1" baseline="30000" dirty="0" smtClean="0">
                <a:effectLst>
                  <a:outerShdw blurRad="38100" dist="38100" dir="2700000" algn="tl">
                    <a:srgbClr val="000000">
                      <a:alpha val="43137"/>
                    </a:srgbClr>
                  </a:outerShdw>
                </a:effectLst>
              </a:rPr>
              <a:t>th</a:t>
            </a:r>
            <a:r>
              <a:rPr lang="en-US" b="1" dirty="0">
                <a:effectLst>
                  <a:outerShdw blurRad="38100" dist="38100" dir="2700000" algn="tl">
                    <a:srgbClr val="000000">
                      <a:alpha val="43137"/>
                    </a:srgbClr>
                  </a:outerShdw>
                </a:effectLst>
              </a:rPr>
              <a:t> </a:t>
            </a:r>
            <a:r>
              <a:rPr lang="en-US" b="1" dirty="0" smtClean="0">
                <a:effectLst>
                  <a:outerShdw blurRad="38100" dist="38100" dir="2700000" algn="tl">
                    <a:srgbClr val="000000">
                      <a:alpha val="43137"/>
                    </a:srgbClr>
                  </a:outerShdw>
                </a:effectLst>
              </a:rPr>
              <a:t>2016</a:t>
            </a:r>
            <a:endParaRPr lang="en-US" b="1" dirty="0">
              <a:effectLst>
                <a:outerShdw blurRad="38100" dist="38100" dir="2700000" algn="tl">
                  <a:srgbClr val="000000">
                    <a:alpha val="43137"/>
                  </a:srgbClr>
                </a:outerShdw>
              </a:effectLst>
            </a:endParaRPr>
          </a:p>
        </p:txBody>
      </p:sp>
      <p:grpSp>
        <p:nvGrpSpPr>
          <p:cNvPr id="10" name="Group 9"/>
          <p:cNvGrpSpPr/>
          <p:nvPr/>
        </p:nvGrpSpPr>
        <p:grpSpPr>
          <a:xfrm>
            <a:off x="0" y="152400"/>
            <a:ext cx="12192000" cy="156694"/>
            <a:chOff x="0" y="152400"/>
            <a:chExt cx="9144000" cy="76200"/>
          </a:xfrm>
        </p:grpSpPr>
        <p:cxnSp>
          <p:nvCxnSpPr>
            <p:cNvPr id="11" name="Straight Connector 10"/>
            <p:cNvCxnSpPr/>
            <p:nvPr/>
          </p:nvCxnSpPr>
          <p:spPr>
            <a:xfrm>
              <a:off x="0" y="228600"/>
              <a:ext cx="9144000" cy="0"/>
            </a:xfrm>
            <a:prstGeom prst="line">
              <a:avLst/>
            </a:prstGeom>
            <a:ln w="762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152400"/>
              <a:ext cx="9144000" cy="0"/>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13" name="Group 12"/>
          <p:cNvGrpSpPr/>
          <p:nvPr/>
        </p:nvGrpSpPr>
        <p:grpSpPr>
          <a:xfrm>
            <a:off x="0" y="6483350"/>
            <a:ext cx="12192000" cy="169710"/>
            <a:chOff x="0" y="152400"/>
            <a:chExt cx="9144000" cy="76200"/>
          </a:xfrm>
        </p:grpSpPr>
        <p:cxnSp>
          <p:nvCxnSpPr>
            <p:cNvPr id="14" name="Straight Connector 13"/>
            <p:cNvCxnSpPr/>
            <p:nvPr/>
          </p:nvCxnSpPr>
          <p:spPr>
            <a:xfrm>
              <a:off x="0" y="228600"/>
              <a:ext cx="9144000" cy="0"/>
            </a:xfrm>
            <a:prstGeom prst="line">
              <a:avLst/>
            </a:prstGeom>
            <a:ln w="762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0" y="152400"/>
              <a:ext cx="9144000" cy="0"/>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16" name="Slide Number Placeholder 1"/>
          <p:cNvSpPr>
            <a:spLocks noGrp="1"/>
          </p:cNvSpPr>
          <p:nvPr>
            <p:ph type="sldNum" sz="quarter" idx="12"/>
          </p:nvPr>
        </p:nvSpPr>
        <p:spPr>
          <a:xfrm>
            <a:off x="6553200" y="6356350"/>
            <a:ext cx="2133600" cy="365125"/>
          </a:xfrm>
        </p:spPr>
        <p:txBody>
          <a:bodyPr/>
          <a:lstStyle/>
          <a:p>
            <a:fld id="{FB427357-2060-4B85-9C9D-7F7763E5CE70}" type="slidenum">
              <a:rPr lang="en-US" smtClean="0"/>
              <a:t>1</a:t>
            </a:fld>
            <a:endParaRPr lang="en-US"/>
          </a:p>
        </p:txBody>
      </p:sp>
      <p:grpSp>
        <p:nvGrpSpPr>
          <p:cNvPr id="20" name="Group 19"/>
          <p:cNvGrpSpPr/>
          <p:nvPr/>
        </p:nvGrpSpPr>
        <p:grpSpPr>
          <a:xfrm>
            <a:off x="31620" y="726986"/>
            <a:ext cx="12160380" cy="5255922"/>
            <a:chOff x="31620" y="726986"/>
            <a:chExt cx="12160380" cy="5255922"/>
          </a:xfrm>
        </p:grpSpPr>
        <p:cxnSp>
          <p:nvCxnSpPr>
            <p:cNvPr id="4" name="Straight Connector 3"/>
            <p:cNvCxnSpPr/>
            <p:nvPr/>
          </p:nvCxnSpPr>
          <p:spPr>
            <a:xfrm>
              <a:off x="1066800" y="3579407"/>
              <a:ext cx="11125200" cy="29424"/>
            </a:xfrm>
            <a:prstGeom prst="line">
              <a:avLst/>
            </a:prstGeom>
          </p:spPr>
          <p:style>
            <a:lnRef idx="3">
              <a:schemeClr val="accent2"/>
            </a:lnRef>
            <a:fillRef idx="0">
              <a:schemeClr val="accent2"/>
            </a:fillRef>
            <a:effectRef idx="2">
              <a:schemeClr val="accent2"/>
            </a:effectRef>
            <a:fontRef idx="minor">
              <a:schemeClr val="tx1"/>
            </a:fontRef>
          </p:style>
        </p:cxn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r="3859" b="11570"/>
            <a:stretch/>
          </p:blipFill>
          <p:spPr>
            <a:xfrm rot="870774">
              <a:off x="31620" y="726986"/>
              <a:ext cx="5863103" cy="5255922"/>
            </a:xfrm>
            <a:prstGeom prst="rect">
              <a:avLst/>
            </a:prstGeom>
            <a:effectLst>
              <a:outerShdw blurRad="50800" dist="38100" dir="2700000" algn="tl" rotWithShape="0">
                <a:prstClr val="black">
                  <a:alpha val="40000"/>
                </a:prstClr>
              </a:outerShdw>
              <a:reflection blurRad="6350" stA="52000" endA="300" endPos="35000" dir="5400000" sy="-100000" algn="bl" rotWithShape="0"/>
            </a:effectLst>
            <a:scene3d>
              <a:camera prst="perspectiveBelow"/>
              <a:lightRig rig="threePt" dir="t"/>
            </a:scene3d>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20986" t="-1" r="39584" b="66304"/>
            <a:stretch/>
          </p:blipFill>
          <p:spPr>
            <a:xfrm>
              <a:off x="3848744" y="2125492"/>
              <a:ext cx="3124200" cy="988240"/>
            </a:xfrm>
            <a:prstGeom prst="rect">
              <a:avLst/>
            </a:prstGeom>
          </p:spPr>
        </p:pic>
        <p:sp>
          <p:nvSpPr>
            <p:cNvPr id="17" name="TextBox 16"/>
            <p:cNvSpPr txBox="1"/>
            <p:nvPr/>
          </p:nvSpPr>
          <p:spPr>
            <a:xfrm>
              <a:off x="3980873" y="3027892"/>
              <a:ext cx="7167988" cy="523220"/>
            </a:xfrm>
            <a:prstGeom prst="rect">
              <a:avLst/>
            </a:prstGeom>
            <a:noFill/>
          </p:spPr>
          <p:txBody>
            <a:bodyPr wrap="none" rtlCol="0">
              <a:spAutoFit/>
            </a:bodyPr>
            <a:lstStyle/>
            <a:p>
              <a:r>
                <a:rPr lang="en-US" sz="2800" b="1" dirty="0" smtClean="0">
                  <a:solidFill>
                    <a:srgbClr val="C00000"/>
                  </a:solidFill>
                  <a:effectLst>
                    <a:outerShdw blurRad="38100" dist="38100" dir="2700000" algn="tl">
                      <a:srgbClr val="000000">
                        <a:alpha val="43137"/>
                      </a:srgbClr>
                    </a:outerShdw>
                  </a:effectLst>
                  <a:latin typeface=".VnBodoniH" panose="020B7200000000000000" pitchFamily="34" charset="0"/>
                </a:rPr>
                <a:t>EXTRA-ORDINARY MEETING 2016</a:t>
              </a:r>
              <a:endParaRPr lang="en-US" sz="2800" b="1" dirty="0">
                <a:solidFill>
                  <a:srgbClr val="C00000"/>
                </a:solidFill>
                <a:effectLst>
                  <a:outerShdw blurRad="38100" dist="38100" dir="2700000" algn="tl">
                    <a:srgbClr val="000000">
                      <a:alpha val="43137"/>
                    </a:srgbClr>
                  </a:outerShdw>
                </a:effectLst>
                <a:latin typeface=".VnBodoniH" panose="020B7200000000000000" pitchFamily="34" charset="0"/>
              </a:endParaRPr>
            </a:p>
          </p:txBody>
        </p:sp>
      </p:grpSp>
      <p:sp>
        <p:nvSpPr>
          <p:cNvPr id="18" name="TextBox 17"/>
          <p:cNvSpPr txBox="1"/>
          <p:nvPr/>
        </p:nvSpPr>
        <p:spPr>
          <a:xfrm>
            <a:off x="6459743" y="4280485"/>
            <a:ext cx="3776227" cy="523220"/>
          </a:xfrm>
          <a:prstGeom prst="rect">
            <a:avLst/>
          </a:prstGeom>
          <a:noFill/>
        </p:spPr>
        <p:txBody>
          <a:bodyPr wrap="none" rtlCol="0">
            <a:spAutoFit/>
          </a:bodyPr>
          <a:lstStyle/>
          <a:p>
            <a:r>
              <a:rPr lang="en-US" sz="2800" b="1" dirty="0" smtClean="0">
                <a:solidFill>
                  <a:srgbClr val="C00000"/>
                </a:solidFill>
                <a:effectLst>
                  <a:outerShdw blurRad="38100" dist="38100" dir="2700000" algn="tl">
                    <a:srgbClr val="000000">
                      <a:alpha val="43137"/>
                    </a:srgbClr>
                  </a:outerShdw>
                </a:effectLst>
                <a:latin typeface=".VnBodoniH" panose="020B7200000000000000" pitchFamily="34" charset="0"/>
              </a:rPr>
              <a:t>CEEC’s </a:t>
            </a:r>
            <a:r>
              <a:rPr lang="en-US" sz="2800" b="1" dirty="0">
                <a:solidFill>
                  <a:srgbClr val="C00000"/>
                </a:solidFill>
                <a:effectLst>
                  <a:outerShdw blurRad="38100" dist="38100" dir="2700000" algn="tl">
                    <a:srgbClr val="000000">
                      <a:alpha val="43137"/>
                    </a:srgbClr>
                  </a:outerShdw>
                </a:effectLst>
                <a:latin typeface=".VnBodoniH" panose="020B7200000000000000" pitchFamily="34" charset="0"/>
              </a:rPr>
              <a:t>STATUTES</a:t>
            </a:r>
          </a:p>
        </p:txBody>
      </p:sp>
    </p:spTree>
    <p:extLst>
      <p:ext uri="{BB962C8B-B14F-4D97-AF65-F5344CB8AC3E}">
        <p14:creationId xmlns:p14="http://schemas.microsoft.com/office/powerpoint/2010/main" val="233259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7509656" y="4808731"/>
            <a:ext cx="4189653" cy="1452543"/>
            <a:chOff x="31619" y="726987"/>
            <a:chExt cx="16586362" cy="525592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r="3859" b="11570"/>
            <a:stretch/>
          </p:blipFill>
          <p:spPr>
            <a:xfrm rot="870774">
              <a:off x="31619" y="726987"/>
              <a:ext cx="5863104" cy="5255920"/>
            </a:xfrm>
            <a:prstGeom prst="rect">
              <a:avLst/>
            </a:prstGeom>
            <a:effectLst>
              <a:outerShdw blurRad="50800" dist="38100" dir="2700000" algn="tl" rotWithShape="0">
                <a:prstClr val="black">
                  <a:alpha val="40000"/>
                </a:prstClr>
              </a:outerShdw>
              <a:reflection blurRad="6350" stA="52000" endA="300" endPos="35000" dir="5400000" sy="-100000" algn="bl" rotWithShape="0"/>
            </a:effectLst>
            <a:scene3d>
              <a:camera prst="perspectiveBelow"/>
              <a:lightRig rig="threePt" dir="t"/>
            </a:scene3d>
          </p:spPr>
        </p:pic>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l="20986" t="-1" r="39584" b="66304"/>
            <a:stretch/>
          </p:blipFill>
          <p:spPr>
            <a:xfrm>
              <a:off x="3848744" y="2125491"/>
              <a:ext cx="3124199" cy="988240"/>
            </a:xfrm>
            <a:prstGeom prst="rect">
              <a:avLst/>
            </a:prstGeom>
          </p:spPr>
        </p:pic>
        <p:sp>
          <p:nvSpPr>
            <p:cNvPr id="9" name="TextBox 8"/>
            <p:cNvSpPr txBox="1"/>
            <p:nvPr/>
          </p:nvSpPr>
          <p:spPr>
            <a:xfrm>
              <a:off x="3980874" y="3027893"/>
              <a:ext cx="12637107" cy="1700103"/>
            </a:xfrm>
            <a:prstGeom prst="rect">
              <a:avLst/>
            </a:prstGeom>
            <a:noFill/>
          </p:spPr>
          <p:txBody>
            <a:bodyPr wrap="none" rtlCol="0">
              <a:spAutoFit/>
            </a:bodyPr>
            <a:lstStyle/>
            <a:p>
              <a:r>
                <a:rPr lang="en-US" sz="1400" b="1" dirty="0" smtClean="0">
                  <a:solidFill>
                    <a:srgbClr val="C00000"/>
                  </a:solidFill>
                  <a:effectLst>
                    <a:outerShdw blurRad="38100" dist="38100" dir="2700000" algn="tl">
                      <a:srgbClr val="000000">
                        <a:alpha val="43137"/>
                      </a:srgbClr>
                    </a:outerShdw>
                  </a:effectLst>
                  <a:latin typeface=".VnBodoniH" panose="020B7200000000000000" pitchFamily="34" charset="0"/>
                </a:rPr>
                <a:t>EXTRA-ORDINARY MEETING 2016</a:t>
              </a:r>
              <a:endParaRPr lang="en-US" sz="1400" b="1" dirty="0">
                <a:solidFill>
                  <a:srgbClr val="C00000"/>
                </a:solidFill>
                <a:effectLst>
                  <a:outerShdw blurRad="38100" dist="38100" dir="2700000" algn="tl">
                    <a:srgbClr val="000000">
                      <a:alpha val="43137"/>
                    </a:srgbClr>
                  </a:outerShdw>
                </a:effectLst>
                <a:latin typeface=".VnBodoniH" panose="020B7200000000000000" pitchFamily="34" charset="0"/>
              </a:endParaRPr>
            </a:p>
          </p:txBody>
        </p:sp>
      </p:grpSp>
      <p:grpSp>
        <p:nvGrpSpPr>
          <p:cNvPr id="10" name="Group 9"/>
          <p:cNvGrpSpPr/>
          <p:nvPr/>
        </p:nvGrpSpPr>
        <p:grpSpPr>
          <a:xfrm>
            <a:off x="0" y="152400"/>
            <a:ext cx="12192000" cy="156694"/>
            <a:chOff x="0" y="152400"/>
            <a:chExt cx="9144000" cy="76200"/>
          </a:xfrm>
        </p:grpSpPr>
        <p:cxnSp>
          <p:nvCxnSpPr>
            <p:cNvPr id="11" name="Straight Connector 10"/>
            <p:cNvCxnSpPr/>
            <p:nvPr/>
          </p:nvCxnSpPr>
          <p:spPr>
            <a:xfrm>
              <a:off x="0" y="228600"/>
              <a:ext cx="9144000" cy="0"/>
            </a:xfrm>
            <a:prstGeom prst="line">
              <a:avLst/>
            </a:prstGeom>
            <a:ln w="762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152400"/>
              <a:ext cx="9144000" cy="0"/>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13" name="Group 12"/>
          <p:cNvGrpSpPr/>
          <p:nvPr/>
        </p:nvGrpSpPr>
        <p:grpSpPr>
          <a:xfrm>
            <a:off x="0" y="6483350"/>
            <a:ext cx="12192000" cy="169710"/>
            <a:chOff x="0" y="152400"/>
            <a:chExt cx="9144000" cy="76200"/>
          </a:xfrm>
        </p:grpSpPr>
        <p:cxnSp>
          <p:nvCxnSpPr>
            <p:cNvPr id="14" name="Straight Connector 13"/>
            <p:cNvCxnSpPr/>
            <p:nvPr/>
          </p:nvCxnSpPr>
          <p:spPr>
            <a:xfrm>
              <a:off x="0" y="228600"/>
              <a:ext cx="9144000" cy="0"/>
            </a:xfrm>
            <a:prstGeom prst="line">
              <a:avLst/>
            </a:prstGeom>
            <a:ln w="762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0" y="152400"/>
              <a:ext cx="9144000" cy="0"/>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grpSp>
      <p:graphicFrame>
        <p:nvGraphicFramePr>
          <p:cNvPr id="16" name="Diagram 15"/>
          <p:cNvGraphicFramePr/>
          <p:nvPr>
            <p:extLst>
              <p:ext uri="{D42A27DB-BD31-4B8C-83A1-F6EECF244321}">
                <p14:modId xmlns:p14="http://schemas.microsoft.com/office/powerpoint/2010/main" val="1542955427"/>
              </p:ext>
            </p:extLst>
          </p:nvPr>
        </p:nvGraphicFramePr>
        <p:xfrm>
          <a:off x="3843036" y="1206629"/>
          <a:ext cx="6260230" cy="317592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4" name="Picture 3"/>
          <p:cNvPicPr>
            <a:picLocks noChangeAspect="1"/>
          </p:cNvPicPr>
          <p:nvPr/>
        </p:nvPicPr>
        <p:blipFill rotWithShape="1">
          <a:blip r:embed="rId9"/>
          <a:srcRect l="34329" t="14092" r="31644" b="721"/>
          <a:stretch/>
        </p:blipFill>
        <p:spPr>
          <a:xfrm rot="21300899">
            <a:off x="1259141" y="904600"/>
            <a:ext cx="2801078" cy="3944514"/>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Tree>
    <p:extLst>
      <p:ext uri="{BB962C8B-B14F-4D97-AF65-F5344CB8AC3E}">
        <p14:creationId xmlns:p14="http://schemas.microsoft.com/office/powerpoint/2010/main" val="2122308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7509656" y="4935731"/>
            <a:ext cx="4189653" cy="1452543"/>
            <a:chOff x="31619" y="726987"/>
            <a:chExt cx="16586362" cy="525592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r="3859" b="11570"/>
            <a:stretch/>
          </p:blipFill>
          <p:spPr>
            <a:xfrm rot="870774">
              <a:off x="31619" y="726987"/>
              <a:ext cx="5863104" cy="5255920"/>
            </a:xfrm>
            <a:prstGeom prst="rect">
              <a:avLst/>
            </a:prstGeom>
            <a:effectLst>
              <a:outerShdw blurRad="50800" dist="38100" dir="2700000" algn="tl" rotWithShape="0">
                <a:prstClr val="black">
                  <a:alpha val="40000"/>
                </a:prstClr>
              </a:outerShdw>
              <a:reflection blurRad="6350" stA="52000" endA="300" endPos="35000" dir="5400000" sy="-100000" algn="bl" rotWithShape="0"/>
            </a:effectLst>
            <a:scene3d>
              <a:camera prst="perspectiveBelow"/>
              <a:lightRig rig="threePt" dir="t"/>
            </a:scene3d>
          </p:spPr>
        </p:pic>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l="20986" t="-1" r="39584" b="66304"/>
            <a:stretch/>
          </p:blipFill>
          <p:spPr>
            <a:xfrm>
              <a:off x="3848744" y="2125491"/>
              <a:ext cx="3124199" cy="988240"/>
            </a:xfrm>
            <a:prstGeom prst="rect">
              <a:avLst/>
            </a:prstGeom>
          </p:spPr>
        </p:pic>
        <p:sp>
          <p:nvSpPr>
            <p:cNvPr id="9" name="TextBox 8"/>
            <p:cNvSpPr txBox="1"/>
            <p:nvPr/>
          </p:nvSpPr>
          <p:spPr>
            <a:xfrm>
              <a:off x="3980874" y="3027893"/>
              <a:ext cx="12637107" cy="1700103"/>
            </a:xfrm>
            <a:prstGeom prst="rect">
              <a:avLst/>
            </a:prstGeom>
            <a:noFill/>
          </p:spPr>
          <p:txBody>
            <a:bodyPr wrap="none" rtlCol="0">
              <a:spAutoFit/>
            </a:bodyPr>
            <a:lstStyle/>
            <a:p>
              <a:r>
                <a:rPr lang="en-US" sz="1400" b="1" dirty="0" smtClean="0">
                  <a:solidFill>
                    <a:srgbClr val="C00000"/>
                  </a:solidFill>
                  <a:effectLst>
                    <a:outerShdw blurRad="38100" dist="38100" dir="2700000" algn="tl">
                      <a:srgbClr val="000000">
                        <a:alpha val="43137"/>
                      </a:srgbClr>
                    </a:outerShdw>
                  </a:effectLst>
                  <a:latin typeface=".VnBodoniH" panose="020B7200000000000000" pitchFamily="34" charset="0"/>
                </a:rPr>
                <a:t>EXTRA-ORDINARY MEETING 2016</a:t>
              </a:r>
              <a:endParaRPr lang="en-US" sz="1400" b="1" dirty="0">
                <a:solidFill>
                  <a:srgbClr val="C00000"/>
                </a:solidFill>
                <a:effectLst>
                  <a:outerShdw blurRad="38100" dist="38100" dir="2700000" algn="tl">
                    <a:srgbClr val="000000">
                      <a:alpha val="43137"/>
                    </a:srgbClr>
                  </a:outerShdw>
                </a:effectLst>
                <a:latin typeface=".VnBodoniH" panose="020B7200000000000000" pitchFamily="34" charset="0"/>
              </a:endParaRPr>
            </a:p>
          </p:txBody>
        </p:sp>
      </p:grpSp>
      <p:grpSp>
        <p:nvGrpSpPr>
          <p:cNvPr id="10" name="Group 9"/>
          <p:cNvGrpSpPr/>
          <p:nvPr/>
        </p:nvGrpSpPr>
        <p:grpSpPr>
          <a:xfrm>
            <a:off x="0" y="152400"/>
            <a:ext cx="12192000" cy="156694"/>
            <a:chOff x="0" y="152400"/>
            <a:chExt cx="9144000" cy="76200"/>
          </a:xfrm>
        </p:grpSpPr>
        <p:cxnSp>
          <p:nvCxnSpPr>
            <p:cNvPr id="11" name="Straight Connector 10"/>
            <p:cNvCxnSpPr/>
            <p:nvPr/>
          </p:nvCxnSpPr>
          <p:spPr>
            <a:xfrm>
              <a:off x="0" y="228600"/>
              <a:ext cx="9144000" cy="0"/>
            </a:xfrm>
            <a:prstGeom prst="line">
              <a:avLst/>
            </a:prstGeom>
            <a:ln w="762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152400"/>
              <a:ext cx="9144000" cy="0"/>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13" name="Group 12"/>
          <p:cNvGrpSpPr/>
          <p:nvPr/>
        </p:nvGrpSpPr>
        <p:grpSpPr>
          <a:xfrm>
            <a:off x="0" y="6483350"/>
            <a:ext cx="12192000" cy="169710"/>
            <a:chOff x="0" y="152400"/>
            <a:chExt cx="9144000" cy="76200"/>
          </a:xfrm>
        </p:grpSpPr>
        <p:cxnSp>
          <p:nvCxnSpPr>
            <p:cNvPr id="14" name="Straight Connector 13"/>
            <p:cNvCxnSpPr/>
            <p:nvPr/>
          </p:nvCxnSpPr>
          <p:spPr>
            <a:xfrm>
              <a:off x="0" y="228600"/>
              <a:ext cx="9144000" cy="0"/>
            </a:xfrm>
            <a:prstGeom prst="line">
              <a:avLst/>
            </a:prstGeom>
            <a:ln w="762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0" y="152400"/>
              <a:ext cx="9144000" cy="0"/>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grpSp>
      <p:graphicFrame>
        <p:nvGraphicFramePr>
          <p:cNvPr id="2" name="Table 1"/>
          <p:cNvGraphicFramePr>
            <a:graphicFrameLocks noGrp="1"/>
          </p:cNvGraphicFramePr>
          <p:nvPr>
            <p:extLst>
              <p:ext uri="{D42A27DB-BD31-4B8C-83A1-F6EECF244321}">
                <p14:modId xmlns:p14="http://schemas.microsoft.com/office/powerpoint/2010/main" val="3383457400"/>
              </p:ext>
            </p:extLst>
          </p:nvPr>
        </p:nvGraphicFramePr>
        <p:xfrm>
          <a:off x="215029" y="474048"/>
          <a:ext cx="11761941" cy="4492228"/>
        </p:xfrm>
        <a:graphic>
          <a:graphicData uri="http://schemas.openxmlformats.org/drawingml/2006/table">
            <a:tbl>
              <a:tblPr firstRow="1" bandRow="1">
                <a:tableStyleId>{74C1A8A3-306A-4EB7-A6B1-4F7E0EB9C5D6}</a:tableStyleId>
              </a:tblPr>
              <a:tblGrid>
                <a:gridCol w="1152395"/>
                <a:gridCol w="5304773"/>
                <a:gridCol w="5304773"/>
              </a:tblGrid>
              <a:tr h="545573">
                <a:tc>
                  <a:txBody>
                    <a:bodyPr/>
                    <a:lstStyle/>
                    <a:p>
                      <a:pPr algn="ctr"/>
                      <a:r>
                        <a:rPr lang="en-US" sz="1500" dirty="0" smtClean="0">
                          <a:latin typeface="Times New Roman" panose="02020603050405020304" pitchFamily="18" charset="0"/>
                          <a:cs typeface="Times New Roman" panose="02020603050405020304" pitchFamily="18" charset="0"/>
                        </a:rPr>
                        <a:t>ARTICLE</a:t>
                      </a:r>
                      <a:endParaRPr lang="en-US" sz="1500" dirty="0">
                        <a:latin typeface="Times New Roman" panose="02020603050405020304" pitchFamily="18" charset="0"/>
                        <a:cs typeface="Times New Roman" panose="02020603050405020304"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Times New Roman" panose="02020603050405020304" pitchFamily="18" charset="0"/>
                          <a:cs typeface="Times New Roman" panose="02020603050405020304" pitchFamily="18" charset="0"/>
                        </a:rPr>
                        <a:t>STATUTES 2015</a:t>
                      </a:r>
                    </a:p>
                  </a:txBody>
                  <a:tcPr anchor="ctr"/>
                </a:tc>
                <a:tc>
                  <a:txBody>
                    <a:bodyPr/>
                    <a:lstStyle/>
                    <a:p>
                      <a:pPr algn="ctr"/>
                      <a:r>
                        <a:rPr lang="en-US" sz="1500" dirty="0" smtClean="0">
                          <a:latin typeface="Times New Roman" panose="02020603050405020304" pitchFamily="18" charset="0"/>
                          <a:cs typeface="Times New Roman" panose="02020603050405020304" pitchFamily="18" charset="0"/>
                        </a:rPr>
                        <a:t>SUGGESTED CHANGES</a:t>
                      </a:r>
                      <a:endParaRPr lang="en-US" sz="1500" dirty="0">
                        <a:latin typeface="Times New Roman" panose="02020603050405020304" pitchFamily="18" charset="0"/>
                        <a:cs typeface="Times New Roman" panose="02020603050405020304" pitchFamily="18" charset="0"/>
                      </a:endParaRPr>
                    </a:p>
                  </a:txBody>
                  <a:tcPr anchor="ctr"/>
                </a:tc>
              </a:tr>
              <a:tr h="1502085">
                <a:tc>
                  <a:txBody>
                    <a:bodyPr/>
                    <a:lstStyle/>
                    <a:p>
                      <a:pPr algn="ctr"/>
                      <a:r>
                        <a:rPr lang="en-US" sz="1500" smtClean="0">
                          <a:latin typeface="Times New Roman" panose="02020603050405020304" pitchFamily="18" charset="0"/>
                          <a:cs typeface="Times New Roman" panose="02020603050405020304" pitchFamily="18" charset="0"/>
                        </a:rPr>
                        <a:t>6.4</a:t>
                      </a:r>
                      <a:endParaRPr lang="en-US" sz="1500" dirty="0">
                        <a:latin typeface="Times New Roman" panose="02020603050405020304" pitchFamily="18" charset="0"/>
                        <a:cs typeface="Times New Roman" panose="02020603050405020304" pitchFamily="18" charset="0"/>
                      </a:endParaRPr>
                    </a:p>
                  </a:txBody>
                  <a:tcPr anchor="ctr"/>
                </a:tc>
                <a:tc>
                  <a:txBody>
                    <a:bodyPr/>
                    <a:lstStyle/>
                    <a:p>
                      <a:pPr algn="just"/>
                      <a:r>
                        <a:rPr lang="en-US" sz="1500" smtClean="0">
                          <a:latin typeface="Times New Roman" panose="02020603050405020304" pitchFamily="18" charset="0"/>
                          <a:cs typeface="Times New Roman" panose="02020603050405020304" pitchFamily="18" charset="0"/>
                        </a:rPr>
                        <a:t>A three-quarters' (3/4) majority </a:t>
                      </a:r>
                      <a:r>
                        <a:rPr lang="en-US" sz="1500" b="1" u="sng" smtClean="0">
                          <a:latin typeface="Times New Roman" panose="02020603050405020304" pitchFamily="18" charset="0"/>
                          <a:cs typeface="Times New Roman" panose="02020603050405020304" pitchFamily="18" charset="0"/>
                        </a:rPr>
                        <a:t>of Corporate Members</a:t>
                      </a:r>
                      <a:r>
                        <a:rPr lang="en-US" sz="1500" b="1" smtClean="0">
                          <a:latin typeface="Times New Roman" panose="02020603050405020304" pitchFamily="18" charset="0"/>
                          <a:cs typeface="Times New Roman" panose="02020603050405020304" pitchFamily="18" charset="0"/>
                        </a:rPr>
                        <a:t> </a:t>
                      </a:r>
                      <a:r>
                        <a:rPr lang="en-US" sz="1500" smtClean="0">
                          <a:latin typeface="Times New Roman" panose="02020603050405020304" pitchFamily="18" charset="0"/>
                          <a:cs typeface="Times New Roman" panose="02020603050405020304" pitchFamily="18" charset="0"/>
                        </a:rPr>
                        <a:t>present in person or by proxy at an CENTRAL AND EASTERN EUROPEAN CHAMBER OF COMMERCE Meeting shall have the right to approve the adoption of the CENTRAL AND EASTERN EUROPEAN CHAMBER OF COMMERCE Rules and any amendments thereto.</a:t>
                      </a:r>
                      <a:endParaRPr lang="en-US" sz="1500" dirty="0">
                        <a:latin typeface="Times New Roman" panose="02020603050405020304" pitchFamily="18" charset="0"/>
                        <a:cs typeface="Times New Roman" panose="02020603050405020304" pitchFamily="18" charset="0"/>
                      </a:endParaRPr>
                    </a:p>
                  </a:txBody>
                  <a:tcPr/>
                </a:tc>
                <a:tc>
                  <a:txBody>
                    <a:bodyPr/>
                    <a:lstStyle/>
                    <a:p>
                      <a:pPr algn="just"/>
                      <a:r>
                        <a:rPr lang="en-US" sz="1500" dirty="0" smtClean="0">
                          <a:latin typeface="Times New Roman" panose="02020603050405020304" pitchFamily="18" charset="0"/>
                          <a:cs typeface="Times New Roman" panose="02020603050405020304" pitchFamily="18" charset="0"/>
                        </a:rPr>
                        <a:t>A three-quarters' (3/4) majority </a:t>
                      </a:r>
                      <a:r>
                        <a:rPr lang="en-US" sz="1500" b="1" u="sng" dirty="0" smtClean="0">
                          <a:latin typeface="Times New Roman" panose="02020603050405020304" pitchFamily="18" charset="0"/>
                          <a:cs typeface="Times New Roman" panose="02020603050405020304" pitchFamily="18" charset="0"/>
                        </a:rPr>
                        <a:t>of Corporate and Individual Members</a:t>
                      </a:r>
                      <a:r>
                        <a:rPr lang="en-US" sz="1500" dirty="0" smtClean="0">
                          <a:latin typeface="Times New Roman" panose="02020603050405020304" pitchFamily="18" charset="0"/>
                          <a:cs typeface="Times New Roman" panose="02020603050405020304" pitchFamily="18" charset="0"/>
                        </a:rPr>
                        <a:t> present in person or by proxy at an CENTRAL AND EASTERN EUROPEAN CHAMBER OF COMMERCE Meeting shall have the right to approve the adoption of the CENTRAL AND EASTERN EUROPEAN CHAMBER OF COMMERCE Rules and any amendments thereto.</a:t>
                      </a:r>
                      <a:endParaRPr lang="en-US" sz="1500" dirty="0">
                        <a:latin typeface="Times New Roman" panose="02020603050405020304" pitchFamily="18" charset="0"/>
                        <a:cs typeface="Times New Roman" panose="02020603050405020304" pitchFamily="18" charset="0"/>
                      </a:endParaRPr>
                    </a:p>
                  </a:txBody>
                  <a:tcPr/>
                </a:tc>
              </a:tr>
              <a:tr h="2444570">
                <a:tc>
                  <a:txBody>
                    <a:bodyPr/>
                    <a:lstStyle/>
                    <a:p>
                      <a:pPr algn="ctr"/>
                      <a:r>
                        <a:rPr lang="en-US" sz="1500" dirty="0" smtClean="0">
                          <a:latin typeface="Times New Roman" panose="02020603050405020304" pitchFamily="18" charset="0"/>
                          <a:cs typeface="Times New Roman" panose="02020603050405020304" pitchFamily="18" charset="0"/>
                        </a:rPr>
                        <a:t>9.3</a:t>
                      </a:r>
                      <a:endParaRPr lang="en-US" sz="1500" dirty="0">
                        <a:latin typeface="Times New Roman" panose="02020603050405020304" pitchFamily="18" charset="0"/>
                        <a:cs typeface="Times New Roman" panose="02020603050405020304" pitchFamily="18" charset="0"/>
                      </a:endParaRPr>
                    </a:p>
                  </a:txBody>
                  <a:tcPr anchor="ctr"/>
                </a:tc>
                <a:tc>
                  <a:txBody>
                    <a:bodyPr/>
                    <a:lstStyle/>
                    <a:p>
                      <a:pPr algn="just"/>
                      <a:r>
                        <a:rPr lang="en-US" sz="1500" dirty="0" smtClean="0">
                          <a:latin typeface="Times New Roman" panose="02020603050405020304" pitchFamily="18" charset="0"/>
                          <a:cs typeface="Times New Roman" panose="02020603050405020304" pitchFamily="18" charset="0"/>
                        </a:rPr>
                        <a:t>Election of Executive Committee Members shall take place in accordance with the voting procedures set out in the CENTRAL AND EASTERN EUROPEAN CHAMBER OF COMMERCE Rules provided that at least six (6) Executive Committee Members are passport holders of a CEE country, </a:t>
                      </a:r>
                      <a:r>
                        <a:rPr lang="en-US" sz="1500" b="1" u="sng" dirty="0" smtClean="0">
                          <a:latin typeface="Times New Roman" panose="02020603050405020304" pitchFamily="18" charset="0"/>
                          <a:cs typeface="Times New Roman" panose="02020603050405020304" pitchFamily="18" charset="0"/>
                        </a:rPr>
                        <a:t>no more than two (2) passport holders from any one country </a:t>
                      </a:r>
                      <a:r>
                        <a:rPr lang="en-US" sz="1500" dirty="0" smtClean="0">
                          <a:latin typeface="Times New Roman" panose="02020603050405020304" pitchFamily="18" charset="0"/>
                          <a:cs typeface="Times New Roman" panose="02020603050405020304" pitchFamily="18" charset="0"/>
                        </a:rPr>
                        <a:t>may be elected or nominated to the Executive Committee at any one time and no more than 1 representative from one Corporate member company should be represented in the Executive Committee.</a:t>
                      </a:r>
                      <a:endParaRPr lang="en-US" sz="1500" dirty="0">
                        <a:latin typeface="Times New Roman" panose="02020603050405020304" pitchFamily="18" charset="0"/>
                        <a:cs typeface="Times New Roman" panose="02020603050405020304" pitchFamily="18" charset="0"/>
                      </a:endParaRPr>
                    </a:p>
                  </a:txBody>
                  <a:tcPr/>
                </a:tc>
                <a:tc>
                  <a:txBody>
                    <a:bodyPr/>
                    <a:lstStyle/>
                    <a:p>
                      <a:pPr algn="just"/>
                      <a:r>
                        <a:rPr lang="en-US" sz="1500" dirty="0" smtClean="0">
                          <a:latin typeface="Times New Roman" panose="02020603050405020304" pitchFamily="18" charset="0"/>
                          <a:cs typeface="Times New Roman" panose="02020603050405020304" pitchFamily="18" charset="0"/>
                        </a:rPr>
                        <a:t>Election of Executive Committee Members shall take place in accordance with the voting procedures set out in the CENTRAL AND EASTERN EUROPEAN CHAMBER OF COMMERCE Rules provided that at least six (6) Executive Committee Members are passport holders of a </a:t>
                      </a:r>
                      <a:r>
                        <a:rPr lang="en-US" sz="1500" b="1" u="sng" dirty="0" smtClean="0">
                          <a:latin typeface="Times New Roman" panose="02020603050405020304" pitchFamily="18" charset="0"/>
                          <a:cs typeface="Times New Roman" panose="02020603050405020304" pitchFamily="18" charset="0"/>
                        </a:rPr>
                        <a:t>CEE country may be elected </a:t>
                      </a:r>
                      <a:r>
                        <a:rPr lang="en-US" sz="1500" dirty="0" smtClean="0">
                          <a:latin typeface="Times New Roman" panose="02020603050405020304" pitchFamily="18" charset="0"/>
                          <a:cs typeface="Times New Roman" panose="02020603050405020304" pitchFamily="18" charset="0"/>
                        </a:rPr>
                        <a:t>or nominated to the Executive Committee at any one time and no more than 1 representative from one Corporate member company should be represented in the Executive Committee.</a:t>
                      </a:r>
                      <a:endParaRPr lang="en-US" sz="15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882788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0" y="152400"/>
            <a:ext cx="12192000" cy="156694"/>
            <a:chOff x="0" y="152400"/>
            <a:chExt cx="9144000" cy="76200"/>
          </a:xfrm>
        </p:grpSpPr>
        <p:cxnSp>
          <p:nvCxnSpPr>
            <p:cNvPr id="11" name="Straight Connector 10"/>
            <p:cNvCxnSpPr/>
            <p:nvPr/>
          </p:nvCxnSpPr>
          <p:spPr>
            <a:xfrm>
              <a:off x="0" y="228600"/>
              <a:ext cx="9144000" cy="0"/>
            </a:xfrm>
            <a:prstGeom prst="line">
              <a:avLst/>
            </a:prstGeom>
            <a:ln w="762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152400"/>
              <a:ext cx="9144000" cy="0"/>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13" name="Group 12"/>
          <p:cNvGrpSpPr/>
          <p:nvPr/>
        </p:nvGrpSpPr>
        <p:grpSpPr>
          <a:xfrm>
            <a:off x="0" y="6483350"/>
            <a:ext cx="12192000" cy="169710"/>
            <a:chOff x="0" y="152400"/>
            <a:chExt cx="9144000" cy="76200"/>
          </a:xfrm>
        </p:grpSpPr>
        <p:cxnSp>
          <p:nvCxnSpPr>
            <p:cNvPr id="14" name="Straight Connector 13"/>
            <p:cNvCxnSpPr/>
            <p:nvPr/>
          </p:nvCxnSpPr>
          <p:spPr>
            <a:xfrm>
              <a:off x="0" y="228600"/>
              <a:ext cx="9144000" cy="0"/>
            </a:xfrm>
            <a:prstGeom prst="line">
              <a:avLst/>
            </a:prstGeom>
            <a:ln w="762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0" y="152400"/>
              <a:ext cx="9144000" cy="0"/>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grpSp>
      <p:graphicFrame>
        <p:nvGraphicFramePr>
          <p:cNvPr id="2" name="Table 1"/>
          <p:cNvGraphicFramePr>
            <a:graphicFrameLocks noGrp="1"/>
          </p:cNvGraphicFramePr>
          <p:nvPr>
            <p:extLst>
              <p:ext uri="{D42A27DB-BD31-4B8C-83A1-F6EECF244321}">
                <p14:modId xmlns:p14="http://schemas.microsoft.com/office/powerpoint/2010/main" val="2350219842"/>
              </p:ext>
            </p:extLst>
          </p:nvPr>
        </p:nvGraphicFramePr>
        <p:xfrm>
          <a:off x="225468" y="478803"/>
          <a:ext cx="11799519" cy="4692285"/>
        </p:xfrm>
        <a:graphic>
          <a:graphicData uri="http://schemas.openxmlformats.org/drawingml/2006/table">
            <a:tbl>
              <a:tblPr firstRow="1" bandRow="1">
                <a:tableStyleId>{74C1A8A3-306A-4EB7-A6B1-4F7E0EB9C5D6}</a:tableStyleId>
              </a:tblPr>
              <a:tblGrid>
                <a:gridCol w="1156077"/>
                <a:gridCol w="5321721"/>
                <a:gridCol w="5321721"/>
              </a:tblGrid>
              <a:tr h="422359">
                <a:tc>
                  <a:txBody>
                    <a:bodyPr/>
                    <a:lstStyle/>
                    <a:p>
                      <a:pPr algn="ctr"/>
                      <a:r>
                        <a:rPr lang="en-US" sz="1500" dirty="0" smtClean="0">
                          <a:latin typeface="Times New Roman" panose="02020603050405020304" pitchFamily="18" charset="0"/>
                          <a:cs typeface="Times New Roman" panose="02020603050405020304" pitchFamily="18" charset="0"/>
                        </a:rPr>
                        <a:t>ARTICLE</a:t>
                      </a:r>
                      <a:endParaRPr lang="en-US" sz="1500" dirty="0">
                        <a:latin typeface="Times New Roman" panose="02020603050405020304" pitchFamily="18" charset="0"/>
                        <a:cs typeface="Times New Roman" panose="02020603050405020304"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Times New Roman" panose="02020603050405020304" pitchFamily="18" charset="0"/>
                          <a:cs typeface="Times New Roman" panose="02020603050405020304" pitchFamily="18" charset="0"/>
                        </a:rPr>
                        <a:t>STATUTES 2015</a:t>
                      </a:r>
                    </a:p>
                  </a:txBody>
                  <a:tcPr anchor="ctr"/>
                </a:tc>
                <a:tc>
                  <a:txBody>
                    <a:bodyPr/>
                    <a:lstStyle/>
                    <a:p>
                      <a:pPr algn="ctr"/>
                      <a:r>
                        <a:rPr lang="en-US" sz="1500" dirty="0" smtClean="0">
                          <a:latin typeface="Times New Roman" panose="02020603050405020304" pitchFamily="18" charset="0"/>
                          <a:cs typeface="Times New Roman" panose="02020603050405020304" pitchFamily="18" charset="0"/>
                        </a:rPr>
                        <a:t>SUGGESTED CHANGES</a:t>
                      </a:r>
                      <a:endParaRPr lang="en-US" sz="1500" dirty="0">
                        <a:latin typeface="Times New Roman" panose="02020603050405020304" pitchFamily="18" charset="0"/>
                        <a:cs typeface="Times New Roman" panose="02020603050405020304" pitchFamily="18" charset="0"/>
                      </a:endParaRPr>
                    </a:p>
                  </a:txBody>
                  <a:tcPr anchor="ctr"/>
                </a:tc>
              </a:tr>
              <a:tr h="2323858">
                <a:tc>
                  <a:txBody>
                    <a:bodyPr/>
                    <a:lstStyle/>
                    <a:p>
                      <a:pPr algn="ctr"/>
                      <a:r>
                        <a:rPr lang="en-US" sz="1500" dirty="0" smtClean="0">
                          <a:latin typeface="Times New Roman" panose="02020603050405020304" pitchFamily="18" charset="0"/>
                          <a:cs typeface="Times New Roman" panose="02020603050405020304" pitchFamily="18" charset="0"/>
                        </a:rPr>
                        <a:t>9.4</a:t>
                      </a:r>
                      <a:endParaRPr lang="en-US" sz="1500" dirty="0">
                        <a:latin typeface="Times New Roman" panose="02020603050405020304" pitchFamily="18" charset="0"/>
                        <a:cs typeface="Times New Roman" panose="02020603050405020304" pitchFamily="18" charset="0"/>
                      </a:endParaRPr>
                    </a:p>
                  </a:txBody>
                  <a:tcPr anchor="ctr"/>
                </a:tc>
                <a:tc>
                  <a:txBody>
                    <a:bodyPr/>
                    <a:lstStyle/>
                    <a:p>
                      <a:pPr algn="just"/>
                      <a:r>
                        <a:rPr lang="en-US" sz="1500" dirty="0" smtClean="0">
                          <a:latin typeface="Times New Roman" panose="02020603050405020304" pitchFamily="18" charset="0"/>
                          <a:cs typeface="Times New Roman" panose="02020603050405020304" pitchFamily="18" charset="0"/>
                        </a:rPr>
                        <a:t>Any CEE Countries with more than 5 CENTRAL AND EASTERN EUROPEAN CHAMBER OF COMMERCE Ordinary Corporate Members shall be entitled to nominate one of their members to be an Executive Committee Member not later than 15 days before the annual CENTRAL AND EASTERN EUROPEAN CHAMBER OF COMMERCE Meeting. The Executive Committee shall have a right of veto over the person nominated.  In the event that the right of veto is exercised, then the CEE Countries notify the Executive Committee of an alternative nominee within 7 days of having been advised that the previous nominee has been rejected.</a:t>
                      </a:r>
                      <a:endParaRPr lang="en-US" sz="1500" dirty="0">
                        <a:latin typeface="Times New Roman" panose="02020603050405020304" pitchFamily="18" charset="0"/>
                        <a:cs typeface="Times New Roman" panose="02020603050405020304" pitchFamily="18" charset="0"/>
                      </a:endParaRPr>
                    </a:p>
                  </a:txBody>
                  <a:tcPr/>
                </a:tc>
                <a:tc>
                  <a:txBody>
                    <a:bodyPr/>
                    <a:lstStyle/>
                    <a:p>
                      <a:pPr algn="ctr"/>
                      <a:r>
                        <a:rPr lang="en-US" sz="1500" b="1" dirty="0" smtClean="0">
                          <a:latin typeface="Times New Roman" panose="02020603050405020304" pitchFamily="18" charset="0"/>
                          <a:cs typeface="Times New Roman" panose="02020603050405020304" pitchFamily="18" charset="0"/>
                        </a:rPr>
                        <a:t>NIL</a:t>
                      </a:r>
                      <a:endParaRPr lang="en-US" sz="1500" b="1" dirty="0">
                        <a:latin typeface="Times New Roman" panose="02020603050405020304" pitchFamily="18" charset="0"/>
                        <a:cs typeface="Times New Roman" panose="02020603050405020304" pitchFamily="18" charset="0"/>
                      </a:endParaRPr>
                    </a:p>
                  </a:txBody>
                  <a:tcPr anchor="ctr"/>
                </a:tc>
              </a:tr>
              <a:tr h="1892486">
                <a:tc>
                  <a:txBody>
                    <a:bodyPr/>
                    <a:lstStyle/>
                    <a:p>
                      <a:pPr algn="ctr"/>
                      <a:r>
                        <a:rPr lang="en-US" sz="1500" dirty="0" smtClean="0">
                          <a:latin typeface="Times New Roman" panose="02020603050405020304" pitchFamily="18" charset="0"/>
                          <a:cs typeface="Times New Roman" panose="02020603050405020304" pitchFamily="18" charset="0"/>
                        </a:rPr>
                        <a:t>9.6</a:t>
                      </a:r>
                      <a:endParaRPr lang="en-US" sz="1500" dirty="0">
                        <a:latin typeface="Times New Roman" panose="02020603050405020304" pitchFamily="18" charset="0"/>
                        <a:cs typeface="Times New Roman" panose="02020603050405020304" pitchFamily="18" charset="0"/>
                      </a:endParaRPr>
                    </a:p>
                  </a:txBody>
                  <a:tcPr anchor="ctr"/>
                </a:tc>
                <a:tc>
                  <a:txBody>
                    <a:bodyPr/>
                    <a:lstStyle/>
                    <a:p>
                      <a:pPr algn="just"/>
                      <a:r>
                        <a:rPr lang="en-US" sz="1500" dirty="0" smtClean="0">
                          <a:latin typeface="Times New Roman" panose="02020603050405020304" pitchFamily="18" charset="0"/>
                          <a:cs typeface="Times New Roman" panose="02020603050405020304" pitchFamily="18" charset="0"/>
                        </a:rPr>
                        <a:t>The </a:t>
                      </a:r>
                      <a:r>
                        <a:rPr lang="en-US" sz="1500" dirty="0" smtClean="0">
                          <a:latin typeface="Times New Roman" panose="02020603050405020304" pitchFamily="18" charset="0"/>
                          <a:cs typeface="Times New Roman" panose="02020603050405020304" pitchFamily="18" charset="0"/>
                        </a:rPr>
                        <a:t>Executive Committee shall elect among the Executive Committee Members </a:t>
                      </a:r>
                      <a:r>
                        <a:rPr lang="en-US" sz="1500" b="1" u="sng" dirty="0" smtClean="0">
                          <a:latin typeface="Times New Roman" panose="02020603050405020304" pitchFamily="18" charset="0"/>
                          <a:cs typeface="Times New Roman" panose="02020603050405020304" pitchFamily="18" charset="0"/>
                        </a:rPr>
                        <a:t>a Chairperson, 2 Vice-Chairpersons and a Treasurer</a:t>
                      </a:r>
                      <a:r>
                        <a:rPr lang="en-US" sz="1500" dirty="0" smtClean="0">
                          <a:latin typeface="Times New Roman" panose="02020603050405020304" pitchFamily="18" charset="0"/>
                          <a:cs typeface="Times New Roman" panose="02020603050405020304" pitchFamily="18" charset="0"/>
                        </a:rPr>
                        <a:t>, on a majority vote and for a term of office commencing on the date of his/her election, subject to Article 9.7, terminating on the date of the next CENTRAL AND EASTERN EUROPEAN CHAMBER OF COMMERCE Meeting at which new elections take place, and may be re-elected for subsequent terms. </a:t>
                      </a:r>
                      <a:endParaRPr lang="en-US" sz="1500" dirty="0">
                        <a:latin typeface="Times New Roman" panose="02020603050405020304" pitchFamily="18" charset="0"/>
                        <a:cs typeface="Times New Roman" panose="02020603050405020304" pitchFamily="18" charset="0"/>
                      </a:endParaRPr>
                    </a:p>
                  </a:txBody>
                  <a:tcPr/>
                </a:tc>
                <a:tc>
                  <a:txBody>
                    <a:bodyPr/>
                    <a:lstStyle/>
                    <a:p>
                      <a:pPr algn="just"/>
                      <a:r>
                        <a:rPr lang="en-US" sz="1500" dirty="0" smtClean="0">
                          <a:latin typeface="Times New Roman" panose="02020603050405020304" pitchFamily="18" charset="0"/>
                          <a:cs typeface="Times New Roman" panose="02020603050405020304" pitchFamily="18" charset="0"/>
                        </a:rPr>
                        <a:t>The Executive Committee shall elect among the Executive Committee Members </a:t>
                      </a:r>
                      <a:r>
                        <a:rPr lang="en-US" sz="1500" b="1" u="sng" dirty="0" smtClean="0">
                          <a:latin typeface="Times New Roman" panose="02020603050405020304" pitchFamily="18" charset="0"/>
                          <a:cs typeface="Times New Roman" panose="02020603050405020304" pitchFamily="18" charset="0"/>
                        </a:rPr>
                        <a:t>a Chairperson, Vice-Chairpersons and a Treasurer,</a:t>
                      </a:r>
                      <a:r>
                        <a:rPr lang="en-US" sz="1500" dirty="0" smtClean="0">
                          <a:latin typeface="Times New Roman" panose="02020603050405020304" pitchFamily="18" charset="0"/>
                          <a:cs typeface="Times New Roman" panose="02020603050405020304" pitchFamily="18" charset="0"/>
                        </a:rPr>
                        <a:t> on a majority vote and for a term of office commencing on the date of his/her election, subject to Article 9.7, terminating on the date of the next CENTRAL AND EASTERN EUROPEAN CHAMBER OF COMMERCE </a:t>
                      </a:r>
                      <a:r>
                        <a:rPr lang="en-US" sz="1500" dirty="0" smtClean="0">
                          <a:latin typeface="Times New Roman" panose="02020603050405020304" pitchFamily="18" charset="0"/>
                          <a:cs typeface="Times New Roman" panose="02020603050405020304" pitchFamily="18" charset="0"/>
                        </a:rPr>
                        <a:t>meeting </a:t>
                      </a:r>
                      <a:r>
                        <a:rPr lang="en-US" sz="1500" dirty="0" smtClean="0">
                          <a:latin typeface="Times New Roman" panose="02020603050405020304" pitchFamily="18" charset="0"/>
                          <a:cs typeface="Times New Roman" panose="02020603050405020304" pitchFamily="18" charset="0"/>
                        </a:rPr>
                        <a:t>at which new elections take place, and may be re-elected for subsequent terms. </a:t>
                      </a:r>
                      <a:endParaRPr lang="en-US" sz="1500" dirty="0">
                        <a:latin typeface="Times New Roman" panose="02020603050405020304" pitchFamily="18" charset="0"/>
                        <a:cs typeface="Times New Roman" panose="02020603050405020304" pitchFamily="18" charset="0"/>
                      </a:endParaRPr>
                    </a:p>
                  </a:txBody>
                  <a:tcPr/>
                </a:tc>
              </a:tr>
            </a:tbl>
          </a:graphicData>
        </a:graphic>
      </p:graphicFrame>
      <p:grpSp>
        <p:nvGrpSpPr>
          <p:cNvPr id="5" name="Group 4"/>
          <p:cNvGrpSpPr/>
          <p:nvPr/>
        </p:nvGrpSpPr>
        <p:grpSpPr>
          <a:xfrm>
            <a:off x="7509656" y="4935731"/>
            <a:ext cx="4189653" cy="1452543"/>
            <a:chOff x="31619" y="726987"/>
            <a:chExt cx="16586362" cy="525592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r="3859" b="11570"/>
            <a:stretch/>
          </p:blipFill>
          <p:spPr>
            <a:xfrm rot="870774">
              <a:off x="31619" y="726987"/>
              <a:ext cx="5863104" cy="5255920"/>
            </a:xfrm>
            <a:prstGeom prst="rect">
              <a:avLst/>
            </a:prstGeom>
            <a:effectLst>
              <a:outerShdw blurRad="50800" dist="38100" dir="2700000" algn="tl" rotWithShape="0">
                <a:prstClr val="black">
                  <a:alpha val="40000"/>
                </a:prstClr>
              </a:outerShdw>
              <a:reflection blurRad="6350" stA="52000" endA="300" endPos="35000" dir="5400000" sy="-100000" algn="bl" rotWithShape="0"/>
            </a:effectLst>
            <a:scene3d>
              <a:camera prst="perspectiveBelow"/>
              <a:lightRig rig="threePt" dir="t"/>
            </a:scene3d>
          </p:spPr>
        </p:pic>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l="20986" t="-1" r="39584" b="66304"/>
            <a:stretch/>
          </p:blipFill>
          <p:spPr>
            <a:xfrm>
              <a:off x="3848744" y="2125491"/>
              <a:ext cx="3124199" cy="988240"/>
            </a:xfrm>
            <a:prstGeom prst="rect">
              <a:avLst/>
            </a:prstGeom>
          </p:spPr>
        </p:pic>
        <p:sp>
          <p:nvSpPr>
            <p:cNvPr id="9" name="TextBox 8"/>
            <p:cNvSpPr txBox="1"/>
            <p:nvPr/>
          </p:nvSpPr>
          <p:spPr>
            <a:xfrm>
              <a:off x="3980874" y="3027893"/>
              <a:ext cx="12637107" cy="1700103"/>
            </a:xfrm>
            <a:prstGeom prst="rect">
              <a:avLst/>
            </a:prstGeom>
            <a:noFill/>
          </p:spPr>
          <p:txBody>
            <a:bodyPr wrap="none" rtlCol="0">
              <a:spAutoFit/>
            </a:bodyPr>
            <a:lstStyle/>
            <a:p>
              <a:r>
                <a:rPr lang="en-US" sz="1400" b="1" dirty="0" smtClean="0">
                  <a:solidFill>
                    <a:srgbClr val="C00000"/>
                  </a:solidFill>
                  <a:effectLst>
                    <a:outerShdw blurRad="38100" dist="38100" dir="2700000" algn="tl">
                      <a:srgbClr val="000000">
                        <a:alpha val="43137"/>
                      </a:srgbClr>
                    </a:outerShdw>
                  </a:effectLst>
                  <a:latin typeface=".VnBodoniH" panose="020B7200000000000000" pitchFamily="34" charset="0"/>
                </a:rPr>
                <a:t>EXTRA-ORDINARY MEETING 2016</a:t>
              </a:r>
              <a:endParaRPr lang="en-US" sz="1400" b="1" dirty="0">
                <a:solidFill>
                  <a:srgbClr val="C00000"/>
                </a:solidFill>
                <a:effectLst>
                  <a:outerShdw blurRad="38100" dist="38100" dir="2700000" algn="tl">
                    <a:srgbClr val="000000">
                      <a:alpha val="43137"/>
                    </a:srgbClr>
                  </a:outerShdw>
                </a:effectLst>
                <a:latin typeface=".VnBodoniH" panose="020B7200000000000000" pitchFamily="34" charset="0"/>
              </a:endParaRPr>
            </a:p>
          </p:txBody>
        </p:sp>
      </p:grpSp>
    </p:spTree>
    <p:extLst>
      <p:ext uri="{BB962C8B-B14F-4D97-AF65-F5344CB8AC3E}">
        <p14:creationId xmlns:p14="http://schemas.microsoft.com/office/powerpoint/2010/main" val="3329589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7509656" y="4935731"/>
            <a:ext cx="4189653" cy="1452543"/>
            <a:chOff x="31619" y="726987"/>
            <a:chExt cx="16586362" cy="525592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r="3859" b="11570"/>
            <a:stretch/>
          </p:blipFill>
          <p:spPr>
            <a:xfrm rot="870774">
              <a:off x="31619" y="726987"/>
              <a:ext cx="5863104" cy="5255920"/>
            </a:xfrm>
            <a:prstGeom prst="rect">
              <a:avLst/>
            </a:prstGeom>
            <a:effectLst>
              <a:outerShdw blurRad="50800" dist="38100" dir="2700000" algn="tl" rotWithShape="0">
                <a:prstClr val="black">
                  <a:alpha val="40000"/>
                </a:prstClr>
              </a:outerShdw>
              <a:reflection blurRad="6350" stA="52000" endA="300" endPos="35000" dir="5400000" sy="-100000" algn="bl" rotWithShape="0"/>
            </a:effectLst>
            <a:scene3d>
              <a:camera prst="perspectiveBelow"/>
              <a:lightRig rig="threePt" dir="t"/>
            </a:scene3d>
          </p:spPr>
        </p:pic>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l="20986" t="-1" r="39584" b="66304"/>
            <a:stretch/>
          </p:blipFill>
          <p:spPr>
            <a:xfrm>
              <a:off x="3848744" y="2125491"/>
              <a:ext cx="3124199" cy="988240"/>
            </a:xfrm>
            <a:prstGeom prst="rect">
              <a:avLst/>
            </a:prstGeom>
          </p:spPr>
        </p:pic>
        <p:sp>
          <p:nvSpPr>
            <p:cNvPr id="9" name="TextBox 8"/>
            <p:cNvSpPr txBox="1"/>
            <p:nvPr/>
          </p:nvSpPr>
          <p:spPr>
            <a:xfrm>
              <a:off x="3980874" y="3027893"/>
              <a:ext cx="12637107" cy="1700103"/>
            </a:xfrm>
            <a:prstGeom prst="rect">
              <a:avLst/>
            </a:prstGeom>
            <a:noFill/>
          </p:spPr>
          <p:txBody>
            <a:bodyPr wrap="none" rtlCol="0">
              <a:spAutoFit/>
            </a:bodyPr>
            <a:lstStyle/>
            <a:p>
              <a:r>
                <a:rPr lang="en-US" sz="1400" b="1" dirty="0" smtClean="0">
                  <a:solidFill>
                    <a:srgbClr val="C00000"/>
                  </a:solidFill>
                  <a:effectLst>
                    <a:outerShdw blurRad="38100" dist="38100" dir="2700000" algn="tl">
                      <a:srgbClr val="000000">
                        <a:alpha val="43137"/>
                      </a:srgbClr>
                    </a:outerShdw>
                  </a:effectLst>
                  <a:latin typeface=".VnBodoniH" panose="020B7200000000000000" pitchFamily="34" charset="0"/>
                </a:rPr>
                <a:t>EXTRA-ORDINARY MEETING 2016</a:t>
              </a:r>
              <a:endParaRPr lang="en-US" sz="1400" b="1" dirty="0">
                <a:solidFill>
                  <a:srgbClr val="C00000"/>
                </a:solidFill>
                <a:effectLst>
                  <a:outerShdw blurRad="38100" dist="38100" dir="2700000" algn="tl">
                    <a:srgbClr val="000000">
                      <a:alpha val="43137"/>
                    </a:srgbClr>
                  </a:outerShdw>
                </a:effectLst>
                <a:latin typeface=".VnBodoniH" panose="020B7200000000000000" pitchFamily="34" charset="0"/>
              </a:endParaRPr>
            </a:p>
          </p:txBody>
        </p:sp>
      </p:grpSp>
      <p:grpSp>
        <p:nvGrpSpPr>
          <p:cNvPr id="10" name="Group 9"/>
          <p:cNvGrpSpPr/>
          <p:nvPr/>
        </p:nvGrpSpPr>
        <p:grpSpPr>
          <a:xfrm>
            <a:off x="0" y="152400"/>
            <a:ext cx="12192000" cy="156694"/>
            <a:chOff x="0" y="152400"/>
            <a:chExt cx="9144000" cy="76200"/>
          </a:xfrm>
        </p:grpSpPr>
        <p:cxnSp>
          <p:nvCxnSpPr>
            <p:cNvPr id="11" name="Straight Connector 10"/>
            <p:cNvCxnSpPr/>
            <p:nvPr/>
          </p:nvCxnSpPr>
          <p:spPr>
            <a:xfrm>
              <a:off x="0" y="228600"/>
              <a:ext cx="9144000" cy="0"/>
            </a:xfrm>
            <a:prstGeom prst="line">
              <a:avLst/>
            </a:prstGeom>
            <a:ln w="762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152400"/>
              <a:ext cx="9144000" cy="0"/>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13" name="Group 12"/>
          <p:cNvGrpSpPr/>
          <p:nvPr/>
        </p:nvGrpSpPr>
        <p:grpSpPr>
          <a:xfrm>
            <a:off x="0" y="6483350"/>
            <a:ext cx="12192000" cy="169710"/>
            <a:chOff x="0" y="152400"/>
            <a:chExt cx="9144000" cy="76200"/>
          </a:xfrm>
        </p:grpSpPr>
        <p:cxnSp>
          <p:nvCxnSpPr>
            <p:cNvPr id="14" name="Straight Connector 13"/>
            <p:cNvCxnSpPr/>
            <p:nvPr/>
          </p:nvCxnSpPr>
          <p:spPr>
            <a:xfrm>
              <a:off x="0" y="228600"/>
              <a:ext cx="9144000" cy="0"/>
            </a:xfrm>
            <a:prstGeom prst="line">
              <a:avLst/>
            </a:prstGeom>
            <a:ln w="762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0" y="152400"/>
              <a:ext cx="9144000" cy="0"/>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grpSp>
      <p:graphicFrame>
        <p:nvGraphicFramePr>
          <p:cNvPr id="2" name="Table 1"/>
          <p:cNvGraphicFramePr>
            <a:graphicFrameLocks noGrp="1"/>
          </p:cNvGraphicFramePr>
          <p:nvPr>
            <p:extLst>
              <p:ext uri="{D42A27DB-BD31-4B8C-83A1-F6EECF244321}">
                <p14:modId xmlns:p14="http://schemas.microsoft.com/office/powerpoint/2010/main" val="4011365680"/>
              </p:ext>
            </p:extLst>
          </p:nvPr>
        </p:nvGraphicFramePr>
        <p:xfrm>
          <a:off x="215029" y="474048"/>
          <a:ext cx="11761941" cy="4523213"/>
        </p:xfrm>
        <a:graphic>
          <a:graphicData uri="http://schemas.openxmlformats.org/drawingml/2006/table">
            <a:tbl>
              <a:tblPr firstRow="1" bandRow="1">
                <a:tableStyleId>{74C1A8A3-306A-4EB7-A6B1-4F7E0EB9C5D6}</a:tableStyleId>
              </a:tblPr>
              <a:tblGrid>
                <a:gridCol w="1152395"/>
                <a:gridCol w="5304773"/>
                <a:gridCol w="5304773"/>
              </a:tblGrid>
              <a:tr h="545573">
                <a:tc>
                  <a:txBody>
                    <a:bodyPr/>
                    <a:lstStyle/>
                    <a:p>
                      <a:pPr algn="ctr"/>
                      <a:r>
                        <a:rPr lang="en-US" sz="1500" dirty="0" smtClean="0">
                          <a:latin typeface="Times New Roman" panose="02020603050405020304" pitchFamily="18" charset="0"/>
                          <a:cs typeface="Times New Roman" panose="02020603050405020304" pitchFamily="18" charset="0"/>
                        </a:rPr>
                        <a:t>ARTICLE</a:t>
                      </a:r>
                      <a:endParaRPr lang="en-US" sz="1500" dirty="0">
                        <a:latin typeface="Times New Roman" panose="02020603050405020304" pitchFamily="18" charset="0"/>
                        <a:cs typeface="Times New Roman" panose="02020603050405020304"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Times New Roman" panose="02020603050405020304" pitchFamily="18" charset="0"/>
                          <a:cs typeface="Times New Roman" panose="02020603050405020304" pitchFamily="18" charset="0"/>
                        </a:rPr>
                        <a:t>STATUTES 2015</a:t>
                      </a:r>
                    </a:p>
                  </a:txBody>
                  <a:tcPr anchor="ctr"/>
                </a:tc>
                <a:tc>
                  <a:txBody>
                    <a:bodyPr/>
                    <a:lstStyle/>
                    <a:p>
                      <a:pPr algn="ctr"/>
                      <a:r>
                        <a:rPr lang="en-US" sz="1500" dirty="0" smtClean="0">
                          <a:latin typeface="Times New Roman" panose="02020603050405020304" pitchFamily="18" charset="0"/>
                          <a:cs typeface="Times New Roman" panose="02020603050405020304" pitchFamily="18" charset="0"/>
                        </a:rPr>
                        <a:t>SUGGESTED CHANGES</a:t>
                      </a:r>
                      <a:endParaRPr lang="en-US" sz="1500" dirty="0">
                        <a:latin typeface="Times New Roman" panose="02020603050405020304" pitchFamily="18" charset="0"/>
                        <a:cs typeface="Times New Roman" panose="02020603050405020304" pitchFamily="18" charset="0"/>
                      </a:endParaRPr>
                    </a:p>
                  </a:txBody>
                  <a:tcPr anchor="ctr"/>
                </a:tc>
              </a:tr>
              <a:tr h="1502085">
                <a:tc>
                  <a:txBody>
                    <a:bodyPr/>
                    <a:lstStyle/>
                    <a:p>
                      <a:pPr algn="ctr"/>
                      <a:r>
                        <a:rPr lang="en-US" sz="1500" dirty="0" smtClean="0">
                          <a:latin typeface="Times New Roman" panose="02020603050405020304" pitchFamily="18" charset="0"/>
                          <a:cs typeface="Times New Roman" panose="02020603050405020304" pitchFamily="18" charset="0"/>
                        </a:rPr>
                        <a:t>11.1</a:t>
                      </a:r>
                      <a:endParaRPr lang="en-US" sz="1500" dirty="0">
                        <a:latin typeface="Times New Roman" panose="02020603050405020304" pitchFamily="18" charset="0"/>
                        <a:cs typeface="Times New Roman" panose="02020603050405020304" pitchFamily="18" charset="0"/>
                      </a:endParaRPr>
                    </a:p>
                  </a:txBody>
                  <a:tcPr anchor="ctr"/>
                </a:tc>
                <a:tc>
                  <a:txBody>
                    <a:bodyPr/>
                    <a:lstStyle/>
                    <a:p>
                      <a:pPr algn="just"/>
                      <a:r>
                        <a:rPr lang="en-US" sz="1500" dirty="0" smtClean="0">
                          <a:latin typeface="Times New Roman" panose="02020603050405020304" pitchFamily="18" charset="0"/>
                          <a:cs typeface="Times New Roman" panose="02020603050405020304" pitchFamily="18" charset="0"/>
                        </a:rPr>
                        <a:t>The CENTRAL AND EASTERN EUROPEAN CHAMBER OF COMMERCE shall establish an advisory committee ("Advisory Committee") comprised of up to twenty four (24) Members from both the groups below in Article 11.1 and those provided at Article 11.2:</a:t>
                      </a:r>
                    </a:p>
                    <a:p>
                      <a:pPr algn="just"/>
                      <a:endParaRPr lang="en-US" sz="1500" dirty="0" smtClean="0">
                        <a:latin typeface="Times New Roman" panose="02020603050405020304" pitchFamily="18" charset="0"/>
                        <a:cs typeface="Times New Roman" panose="02020603050405020304" pitchFamily="18" charset="0"/>
                      </a:endParaRPr>
                    </a:p>
                    <a:p>
                      <a:pPr algn="just"/>
                      <a:r>
                        <a:rPr lang="en-US" sz="1500" dirty="0" smtClean="0">
                          <a:latin typeface="Times New Roman" panose="02020603050405020304" pitchFamily="18" charset="0"/>
                          <a:cs typeface="Times New Roman" panose="02020603050405020304" pitchFamily="18" charset="0"/>
                        </a:rPr>
                        <a:t>(a)	Up to twelve (12) Members: With priority, CEE Countries Trade Counsellors present in Vietnam</a:t>
                      </a:r>
                    </a:p>
                    <a:p>
                      <a:pPr algn="just"/>
                      <a:endParaRPr lang="en-US" sz="1500" dirty="0" smtClean="0">
                        <a:latin typeface="Times New Roman" panose="02020603050405020304" pitchFamily="18" charset="0"/>
                        <a:cs typeface="Times New Roman" panose="02020603050405020304" pitchFamily="18" charset="0"/>
                      </a:endParaRPr>
                    </a:p>
                    <a:p>
                      <a:pPr algn="just"/>
                      <a:r>
                        <a:rPr lang="en-US" sz="1500" dirty="0" smtClean="0">
                          <a:latin typeface="Times New Roman" panose="02020603050405020304" pitchFamily="18" charset="0"/>
                          <a:cs typeface="Times New Roman" panose="02020603050405020304" pitchFamily="18" charset="0"/>
                        </a:rPr>
                        <a:t>(b)	Up to six (6) Members:  Honorary counsellors of CEE countries in Vietnam</a:t>
                      </a:r>
                    </a:p>
                    <a:p>
                      <a:pPr algn="just"/>
                      <a:endParaRPr lang="en-US" sz="1500" dirty="0" smtClean="0">
                        <a:latin typeface="Times New Roman" panose="02020603050405020304" pitchFamily="18" charset="0"/>
                        <a:cs typeface="Times New Roman" panose="02020603050405020304" pitchFamily="18" charset="0"/>
                      </a:endParaRPr>
                    </a:p>
                    <a:p>
                      <a:pPr algn="just"/>
                      <a:r>
                        <a:rPr lang="en-US" sz="1500" dirty="0" smtClean="0">
                          <a:latin typeface="Times New Roman" panose="02020603050405020304" pitchFamily="18" charset="0"/>
                          <a:cs typeface="Times New Roman" panose="02020603050405020304" pitchFamily="18" charset="0"/>
                        </a:rPr>
                        <a:t>(c)	Up to two (6) Members: Representatives of CEE country-related friendship associations </a:t>
                      </a:r>
                    </a:p>
                    <a:p>
                      <a:pPr algn="just"/>
                      <a:endParaRPr lang="en-US" sz="1500" dirty="0">
                        <a:latin typeface="Times New Roman" panose="02020603050405020304" pitchFamily="18" charset="0"/>
                        <a:cs typeface="Times New Roman" panose="02020603050405020304" pitchFamily="18" charset="0"/>
                      </a:endParaRPr>
                    </a:p>
                  </a:txBody>
                  <a:tcPr/>
                </a:tc>
                <a:tc>
                  <a:txBody>
                    <a:bodyPr/>
                    <a:lstStyle/>
                    <a:p>
                      <a:pPr algn="just"/>
                      <a:r>
                        <a:rPr lang="en-US" sz="1500" dirty="0" smtClean="0">
                          <a:latin typeface="Times New Roman" panose="02020603050405020304" pitchFamily="18" charset="0"/>
                          <a:cs typeface="Times New Roman" panose="02020603050405020304" pitchFamily="18" charset="0"/>
                        </a:rPr>
                        <a:t>The CENTRAL AND EASTERN EUROPEAN CHAMBER OF COMMERCE shall establish an advisory committee ("Advisory Committee") comprised of up to twenty four (24) Members from both the groups below in Article 11.1 and those provided at Article 11.2:</a:t>
                      </a:r>
                    </a:p>
                    <a:p>
                      <a:pPr algn="just"/>
                      <a:endParaRPr lang="en-US" sz="1500" dirty="0" smtClean="0">
                        <a:latin typeface="Times New Roman" panose="02020603050405020304" pitchFamily="18" charset="0"/>
                        <a:cs typeface="Times New Roman" panose="02020603050405020304" pitchFamily="18" charset="0"/>
                      </a:endParaRPr>
                    </a:p>
                    <a:p>
                      <a:pPr algn="just"/>
                      <a:r>
                        <a:rPr lang="en-US" sz="1500" dirty="0" smtClean="0">
                          <a:latin typeface="Times New Roman" panose="02020603050405020304" pitchFamily="18" charset="0"/>
                          <a:cs typeface="Times New Roman" panose="02020603050405020304" pitchFamily="18" charset="0"/>
                        </a:rPr>
                        <a:t>(a)	Up to twelve (12) Members: With priority, CEE Countries Trade Counsellors present in Vietnam, </a:t>
                      </a:r>
                      <a:r>
                        <a:rPr lang="en-US" sz="1500" b="1" u="sng" dirty="0" smtClean="0">
                          <a:latin typeface="Times New Roman" panose="02020603050405020304" pitchFamily="18" charset="0"/>
                          <a:cs typeface="Times New Roman" panose="02020603050405020304" pitchFamily="18" charset="0"/>
                        </a:rPr>
                        <a:t>EU DELEGATION to Vietnam’s CEE passport holder senior experts</a:t>
                      </a:r>
                    </a:p>
                    <a:p>
                      <a:pPr algn="just"/>
                      <a:endParaRPr lang="en-US" sz="1500" dirty="0" smtClean="0">
                        <a:latin typeface="Times New Roman" panose="02020603050405020304" pitchFamily="18" charset="0"/>
                        <a:cs typeface="Times New Roman" panose="02020603050405020304" pitchFamily="18" charset="0"/>
                      </a:endParaRPr>
                    </a:p>
                    <a:p>
                      <a:pPr algn="just"/>
                      <a:r>
                        <a:rPr lang="en-US" sz="1500" dirty="0" smtClean="0">
                          <a:latin typeface="Times New Roman" panose="02020603050405020304" pitchFamily="18" charset="0"/>
                          <a:cs typeface="Times New Roman" panose="02020603050405020304" pitchFamily="18" charset="0"/>
                        </a:rPr>
                        <a:t>(b)	Up to six (6) Members:  Honorary counsellors of CEE countries in Vietnam</a:t>
                      </a:r>
                    </a:p>
                    <a:p>
                      <a:pPr algn="just"/>
                      <a:endParaRPr lang="en-US" sz="1500" dirty="0" smtClean="0">
                        <a:latin typeface="Times New Roman" panose="02020603050405020304" pitchFamily="18" charset="0"/>
                        <a:cs typeface="Times New Roman" panose="02020603050405020304" pitchFamily="18" charset="0"/>
                      </a:endParaRPr>
                    </a:p>
                    <a:p>
                      <a:pPr algn="just"/>
                      <a:r>
                        <a:rPr lang="en-US" sz="1500" dirty="0" smtClean="0">
                          <a:latin typeface="Times New Roman" panose="02020603050405020304" pitchFamily="18" charset="0"/>
                          <a:cs typeface="Times New Roman" panose="02020603050405020304" pitchFamily="18" charset="0"/>
                        </a:rPr>
                        <a:t>(c)	Up to two (6) Members: Representatives of CEE country-related friendship associations </a:t>
                      </a:r>
                    </a:p>
                    <a:p>
                      <a:pPr algn="just"/>
                      <a:endParaRPr lang="en-US" sz="15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3383431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7509656" y="4935731"/>
            <a:ext cx="4189653" cy="1452543"/>
            <a:chOff x="31619" y="726987"/>
            <a:chExt cx="16586362" cy="525592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r="3859" b="11570"/>
            <a:stretch/>
          </p:blipFill>
          <p:spPr>
            <a:xfrm rot="870774">
              <a:off x="31619" y="726987"/>
              <a:ext cx="5863104" cy="5255920"/>
            </a:xfrm>
            <a:prstGeom prst="rect">
              <a:avLst/>
            </a:prstGeom>
            <a:effectLst>
              <a:outerShdw blurRad="50800" dist="38100" dir="2700000" algn="tl" rotWithShape="0">
                <a:prstClr val="black">
                  <a:alpha val="40000"/>
                </a:prstClr>
              </a:outerShdw>
              <a:reflection blurRad="6350" stA="52000" endA="300" endPos="35000" dir="5400000" sy="-100000" algn="bl" rotWithShape="0"/>
            </a:effectLst>
            <a:scene3d>
              <a:camera prst="perspectiveBelow"/>
              <a:lightRig rig="threePt" dir="t"/>
            </a:scene3d>
          </p:spPr>
        </p:pic>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l="20986" t="-1" r="39584" b="66304"/>
            <a:stretch/>
          </p:blipFill>
          <p:spPr>
            <a:xfrm>
              <a:off x="3848744" y="2125491"/>
              <a:ext cx="3124199" cy="988240"/>
            </a:xfrm>
            <a:prstGeom prst="rect">
              <a:avLst/>
            </a:prstGeom>
          </p:spPr>
        </p:pic>
        <p:sp>
          <p:nvSpPr>
            <p:cNvPr id="9" name="TextBox 8"/>
            <p:cNvSpPr txBox="1"/>
            <p:nvPr/>
          </p:nvSpPr>
          <p:spPr>
            <a:xfrm>
              <a:off x="3980874" y="3027893"/>
              <a:ext cx="12637107" cy="1700103"/>
            </a:xfrm>
            <a:prstGeom prst="rect">
              <a:avLst/>
            </a:prstGeom>
            <a:noFill/>
          </p:spPr>
          <p:txBody>
            <a:bodyPr wrap="none" rtlCol="0">
              <a:spAutoFit/>
            </a:bodyPr>
            <a:lstStyle/>
            <a:p>
              <a:r>
                <a:rPr lang="en-US" sz="1400" b="1" dirty="0" smtClean="0">
                  <a:solidFill>
                    <a:srgbClr val="C00000"/>
                  </a:solidFill>
                  <a:effectLst>
                    <a:outerShdw blurRad="38100" dist="38100" dir="2700000" algn="tl">
                      <a:srgbClr val="000000">
                        <a:alpha val="43137"/>
                      </a:srgbClr>
                    </a:outerShdw>
                  </a:effectLst>
                  <a:latin typeface=".VnBodoniH" panose="020B7200000000000000" pitchFamily="34" charset="0"/>
                </a:rPr>
                <a:t>EXTRA-ORDINARY MEETING 2016</a:t>
              </a:r>
              <a:endParaRPr lang="en-US" sz="1400" b="1" dirty="0">
                <a:solidFill>
                  <a:srgbClr val="C00000"/>
                </a:solidFill>
                <a:effectLst>
                  <a:outerShdw blurRad="38100" dist="38100" dir="2700000" algn="tl">
                    <a:srgbClr val="000000">
                      <a:alpha val="43137"/>
                    </a:srgbClr>
                  </a:outerShdw>
                </a:effectLst>
                <a:latin typeface=".VnBodoniH" panose="020B7200000000000000" pitchFamily="34" charset="0"/>
              </a:endParaRPr>
            </a:p>
          </p:txBody>
        </p:sp>
      </p:grpSp>
      <p:grpSp>
        <p:nvGrpSpPr>
          <p:cNvPr id="10" name="Group 9"/>
          <p:cNvGrpSpPr/>
          <p:nvPr/>
        </p:nvGrpSpPr>
        <p:grpSpPr>
          <a:xfrm>
            <a:off x="0" y="152400"/>
            <a:ext cx="12192000" cy="156694"/>
            <a:chOff x="0" y="152400"/>
            <a:chExt cx="9144000" cy="76200"/>
          </a:xfrm>
        </p:grpSpPr>
        <p:cxnSp>
          <p:nvCxnSpPr>
            <p:cNvPr id="11" name="Straight Connector 10"/>
            <p:cNvCxnSpPr/>
            <p:nvPr/>
          </p:nvCxnSpPr>
          <p:spPr>
            <a:xfrm>
              <a:off x="0" y="228600"/>
              <a:ext cx="9144000" cy="0"/>
            </a:xfrm>
            <a:prstGeom prst="line">
              <a:avLst/>
            </a:prstGeom>
            <a:ln w="762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152400"/>
              <a:ext cx="9144000" cy="0"/>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13" name="Group 12"/>
          <p:cNvGrpSpPr/>
          <p:nvPr/>
        </p:nvGrpSpPr>
        <p:grpSpPr>
          <a:xfrm>
            <a:off x="0" y="6483350"/>
            <a:ext cx="12192000" cy="169710"/>
            <a:chOff x="0" y="152400"/>
            <a:chExt cx="9144000" cy="76200"/>
          </a:xfrm>
        </p:grpSpPr>
        <p:cxnSp>
          <p:nvCxnSpPr>
            <p:cNvPr id="14" name="Straight Connector 13"/>
            <p:cNvCxnSpPr/>
            <p:nvPr/>
          </p:nvCxnSpPr>
          <p:spPr>
            <a:xfrm>
              <a:off x="0" y="228600"/>
              <a:ext cx="9144000" cy="0"/>
            </a:xfrm>
            <a:prstGeom prst="line">
              <a:avLst/>
            </a:prstGeom>
            <a:ln w="762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0" y="152400"/>
              <a:ext cx="9144000" cy="0"/>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grpSp>
      <p:graphicFrame>
        <p:nvGraphicFramePr>
          <p:cNvPr id="2" name="Table 1"/>
          <p:cNvGraphicFramePr>
            <a:graphicFrameLocks noGrp="1"/>
          </p:cNvGraphicFramePr>
          <p:nvPr>
            <p:extLst>
              <p:ext uri="{D42A27DB-BD31-4B8C-83A1-F6EECF244321}">
                <p14:modId xmlns:p14="http://schemas.microsoft.com/office/powerpoint/2010/main" val="4085120338"/>
              </p:ext>
            </p:extLst>
          </p:nvPr>
        </p:nvGraphicFramePr>
        <p:xfrm>
          <a:off x="215029" y="465788"/>
          <a:ext cx="11761941" cy="5110898"/>
        </p:xfrm>
        <a:graphic>
          <a:graphicData uri="http://schemas.openxmlformats.org/drawingml/2006/table">
            <a:tbl>
              <a:tblPr firstRow="1" bandRow="1">
                <a:tableStyleId>{74C1A8A3-306A-4EB7-A6B1-4F7E0EB9C5D6}</a:tableStyleId>
              </a:tblPr>
              <a:tblGrid>
                <a:gridCol w="1152395"/>
                <a:gridCol w="5304773"/>
                <a:gridCol w="5304773"/>
              </a:tblGrid>
              <a:tr h="545573">
                <a:tc>
                  <a:txBody>
                    <a:bodyPr/>
                    <a:lstStyle/>
                    <a:p>
                      <a:pPr algn="ctr"/>
                      <a:r>
                        <a:rPr lang="en-US" sz="1500" dirty="0" smtClean="0">
                          <a:latin typeface="Times New Roman" panose="02020603050405020304" pitchFamily="18" charset="0"/>
                          <a:cs typeface="Times New Roman" panose="02020603050405020304" pitchFamily="18" charset="0"/>
                        </a:rPr>
                        <a:t>ARTICLE</a:t>
                      </a:r>
                      <a:endParaRPr lang="en-US" sz="1500" dirty="0">
                        <a:latin typeface="Times New Roman" panose="02020603050405020304" pitchFamily="18" charset="0"/>
                        <a:cs typeface="Times New Roman" panose="02020603050405020304"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Times New Roman" panose="02020603050405020304" pitchFamily="18" charset="0"/>
                          <a:cs typeface="Times New Roman" panose="02020603050405020304" pitchFamily="18" charset="0"/>
                        </a:rPr>
                        <a:t>STATUTES 2015</a:t>
                      </a:r>
                    </a:p>
                  </a:txBody>
                  <a:tcPr anchor="ctr"/>
                </a:tc>
                <a:tc>
                  <a:txBody>
                    <a:bodyPr/>
                    <a:lstStyle/>
                    <a:p>
                      <a:pPr algn="ctr"/>
                      <a:r>
                        <a:rPr lang="en-US" sz="1500" dirty="0" smtClean="0">
                          <a:latin typeface="Times New Roman" panose="02020603050405020304" pitchFamily="18" charset="0"/>
                          <a:cs typeface="Times New Roman" panose="02020603050405020304" pitchFamily="18" charset="0"/>
                        </a:rPr>
                        <a:t>SUGGESTED CHANGES</a:t>
                      </a:r>
                      <a:endParaRPr lang="en-US" sz="1500" dirty="0">
                        <a:latin typeface="Times New Roman" panose="02020603050405020304" pitchFamily="18" charset="0"/>
                        <a:cs typeface="Times New Roman" panose="02020603050405020304" pitchFamily="18" charset="0"/>
                      </a:endParaRPr>
                    </a:p>
                  </a:txBody>
                  <a:tcPr anchor="ctr"/>
                </a:tc>
              </a:tr>
              <a:tr h="1502085">
                <a:tc>
                  <a:txBody>
                    <a:bodyPr/>
                    <a:lstStyle/>
                    <a:p>
                      <a:pPr algn="ctr"/>
                      <a:r>
                        <a:rPr lang="en-US" sz="1500" dirty="0" smtClean="0">
                          <a:latin typeface="Times New Roman" panose="02020603050405020304" pitchFamily="18" charset="0"/>
                          <a:cs typeface="Times New Roman" panose="02020603050405020304" pitchFamily="18" charset="0"/>
                        </a:rPr>
                        <a:t>13.1</a:t>
                      </a:r>
                      <a:endParaRPr lang="en-US" sz="1500" dirty="0">
                        <a:latin typeface="Times New Roman" panose="02020603050405020304" pitchFamily="18" charset="0"/>
                        <a:cs typeface="Times New Roman" panose="02020603050405020304" pitchFamily="18" charset="0"/>
                      </a:endParaRPr>
                    </a:p>
                  </a:txBody>
                  <a:tcPr anchor="ctr"/>
                </a:tc>
                <a:tc>
                  <a:txBody>
                    <a:bodyPr/>
                    <a:lstStyle/>
                    <a:p>
                      <a:pPr algn="just"/>
                      <a:r>
                        <a:rPr lang="en-US" sz="1500" dirty="0" smtClean="0">
                          <a:latin typeface="Times New Roman" panose="02020603050405020304" pitchFamily="18" charset="0"/>
                          <a:cs typeface="Times New Roman" panose="02020603050405020304" pitchFamily="18" charset="0"/>
                        </a:rPr>
                        <a:t>Subject to Article 13.2, these Statutes may be amended only by resolution passed by a three-quarters' (3/4) majority vote of the </a:t>
                      </a:r>
                      <a:r>
                        <a:rPr lang="en-US" sz="1500" b="1" u="sng" dirty="0" smtClean="0">
                          <a:latin typeface="Times New Roman" panose="02020603050405020304" pitchFamily="18" charset="0"/>
                          <a:cs typeface="Times New Roman" panose="02020603050405020304" pitchFamily="18" charset="0"/>
                        </a:rPr>
                        <a:t>Corporate Members </a:t>
                      </a:r>
                      <a:r>
                        <a:rPr lang="en-US" sz="1500" dirty="0" smtClean="0">
                          <a:latin typeface="Times New Roman" panose="02020603050405020304" pitchFamily="18" charset="0"/>
                          <a:cs typeface="Times New Roman" panose="02020603050405020304" pitchFamily="18" charset="0"/>
                        </a:rPr>
                        <a:t>present in person or by proxy at an CENTRAL AND EASTERN EUROPEAN CHAMBER OF COMMERCE Meeting called for such purpose.</a:t>
                      </a:r>
                      <a:endParaRPr lang="en-US" sz="1500" dirty="0">
                        <a:latin typeface="Times New Roman" panose="02020603050405020304" pitchFamily="18" charset="0"/>
                        <a:cs typeface="Times New Roman" panose="02020603050405020304" pitchFamily="18" charset="0"/>
                      </a:endParaRPr>
                    </a:p>
                  </a:txBody>
                  <a:tcPr/>
                </a:tc>
                <a:tc>
                  <a:txBody>
                    <a:bodyPr/>
                    <a:lstStyle/>
                    <a:p>
                      <a:pPr algn="just"/>
                      <a:r>
                        <a:rPr lang="en-US" sz="1500" dirty="0" smtClean="0">
                          <a:latin typeface="Times New Roman" panose="02020603050405020304" pitchFamily="18" charset="0"/>
                          <a:cs typeface="Times New Roman" panose="02020603050405020304" pitchFamily="18" charset="0"/>
                        </a:rPr>
                        <a:t>Subject to Article 13.2, these Statutes may be amended only by resolution passed by a three-quarters' (3/4) majority vote of the </a:t>
                      </a:r>
                      <a:r>
                        <a:rPr lang="en-US" sz="1500" b="1" u="sng" dirty="0" smtClean="0">
                          <a:latin typeface="Times New Roman" panose="02020603050405020304" pitchFamily="18" charset="0"/>
                          <a:cs typeface="Times New Roman" panose="02020603050405020304" pitchFamily="18" charset="0"/>
                        </a:rPr>
                        <a:t>Corporate and Individual Members </a:t>
                      </a:r>
                      <a:r>
                        <a:rPr lang="en-US" sz="1500" dirty="0" smtClean="0">
                          <a:latin typeface="Times New Roman" panose="02020603050405020304" pitchFamily="18" charset="0"/>
                          <a:cs typeface="Times New Roman" panose="02020603050405020304" pitchFamily="18" charset="0"/>
                        </a:rPr>
                        <a:t>present in person or by proxy at an CENTRAL AND EASTERN EUROPEAN CHAMBER OF COMMERCE Meeting called for such purpose.</a:t>
                      </a:r>
                      <a:endParaRPr lang="en-US" sz="1500" dirty="0">
                        <a:latin typeface="Times New Roman" panose="02020603050405020304" pitchFamily="18" charset="0"/>
                        <a:cs typeface="Times New Roman" panose="02020603050405020304" pitchFamily="18" charset="0"/>
                      </a:endParaRPr>
                    </a:p>
                  </a:txBody>
                  <a:tcPr/>
                </a:tc>
              </a:tr>
              <a:tr h="1502085">
                <a:tc>
                  <a:txBody>
                    <a:bodyPr/>
                    <a:lstStyle/>
                    <a:p>
                      <a:pPr algn="ctr"/>
                      <a:r>
                        <a:rPr lang="en-US" sz="1500" dirty="0" smtClean="0">
                          <a:latin typeface="Times New Roman" panose="02020603050405020304" pitchFamily="18" charset="0"/>
                          <a:cs typeface="Times New Roman" panose="02020603050405020304" pitchFamily="18" charset="0"/>
                        </a:rPr>
                        <a:t>15</a:t>
                      </a:r>
                      <a:endParaRPr lang="en-US" sz="1500" dirty="0">
                        <a:latin typeface="Times New Roman" panose="02020603050405020304" pitchFamily="18" charset="0"/>
                        <a:cs typeface="Times New Roman" panose="02020603050405020304" pitchFamily="18" charset="0"/>
                      </a:endParaRPr>
                    </a:p>
                  </a:txBody>
                  <a:tcPr anchor="ctr"/>
                </a:tc>
                <a:tc>
                  <a:txBody>
                    <a:bodyPr/>
                    <a:lstStyle/>
                    <a:p>
                      <a:pPr algn="just"/>
                      <a:r>
                        <a:rPr lang="en-US" sz="1500" dirty="0" smtClean="0">
                          <a:latin typeface="Times New Roman" panose="02020603050405020304" pitchFamily="18" charset="0"/>
                          <a:cs typeface="Times New Roman" panose="02020603050405020304" pitchFamily="18" charset="0"/>
                        </a:rPr>
                        <a:t>One or more qualified persons </a:t>
                      </a:r>
                      <a:r>
                        <a:rPr lang="en-US" sz="1500" b="1" u="sng" dirty="0" smtClean="0">
                          <a:latin typeface="Times New Roman" panose="02020603050405020304" pitchFamily="18" charset="0"/>
                          <a:cs typeface="Times New Roman" panose="02020603050405020304" pitchFamily="18" charset="0"/>
                        </a:rPr>
                        <a:t>not members of the Executive Committee</a:t>
                      </a:r>
                      <a:r>
                        <a:rPr lang="en-US" sz="1500" dirty="0" smtClean="0">
                          <a:latin typeface="Times New Roman" panose="02020603050405020304" pitchFamily="18" charset="0"/>
                          <a:cs typeface="Times New Roman" panose="02020603050405020304" pitchFamily="18" charset="0"/>
                        </a:rPr>
                        <a:t> shall be elected as Auditors at each Annual CENTRAL AND EASTERN EUROPEAN CHAMBER OF COMMERCE Meetings. They shall be required to audit the annual accounts of the CENTRAL AND EASTERN EUROPEAN CHAMBER OF COMMERCE and the accounts for any periods as required by the Executive Committee.</a:t>
                      </a:r>
                      <a:endParaRPr lang="en-US" sz="1500" dirty="0">
                        <a:latin typeface="Times New Roman" panose="02020603050405020304" pitchFamily="18" charset="0"/>
                        <a:cs typeface="Times New Roman" panose="02020603050405020304" pitchFamily="18" charset="0"/>
                      </a:endParaRPr>
                    </a:p>
                  </a:txBody>
                  <a:tcPr/>
                </a:tc>
                <a:tc>
                  <a:txBody>
                    <a:bodyPr/>
                    <a:lstStyle/>
                    <a:p>
                      <a:pPr algn="just"/>
                      <a:r>
                        <a:rPr lang="en-US" sz="1500" dirty="0" smtClean="0">
                          <a:latin typeface="Times New Roman" panose="02020603050405020304" pitchFamily="18" charset="0"/>
                          <a:cs typeface="Times New Roman" panose="02020603050405020304" pitchFamily="18" charset="0"/>
                        </a:rPr>
                        <a:t>One or more qualified persons </a:t>
                      </a:r>
                      <a:r>
                        <a:rPr lang="en-US" sz="1500" b="1" u="sng" dirty="0" smtClean="0">
                          <a:latin typeface="Times New Roman" panose="02020603050405020304" pitchFamily="18" charset="0"/>
                          <a:cs typeface="Times New Roman" panose="02020603050405020304" pitchFamily="18" charset="0"/>
                        </a:rPr>
                        <a:t>who are </a:t>
                      </a:r>
                      <a:r>
                        <a:rPr lang="en-US" sz="1500" b="1" u="sng" dirty="0" smtClean="0">
                          <a:latin typeface="Times New Roman" panose="02020603050405020304" pitchFamily="18" charset="0"/>
                          <a:cs typeface="Times New Roman" panose="02020603050405020304" pitchFamily="18" charset="0"/>
                        </a:rPr>
                        <a:t>members of the Chamber, but not members of the Executive Committee</a:t>
                      </a:r>
                      <a:r>
                        <a:rPr lang="en-US" sz="1500" dirty="0" smtClean="0">
                          <a:latin typeface="Times New Roman" panose="02020603050405020304" pitchFamily="18" charset="0"/>
                          <a:cs typeface="Times New Roman" panose="02020603050405020304" pitchFamily="18" charset="0"/>
                        </a:rPr>
                        <a:t> shall be elected as Auditors at each Annual CENTRAL AND EASTERN EUROPEAN CHAMBER OF COMMERCE Meetings. They shall be required to audit the annual accounts of the CENTRAL AND EASTERN EUROPEAN CHAMBER OF COMMERCE and the accounts for any periods as required by the Executive Committee.</a:t>
                      </a:r>
                    </a:p>
                    <a:p>
                      <a:pPr algn="just"/>
                      <a:endParaRPr lang="en-US" sz="1500" dirty="0" smtClean="0">
                        <a:latin typeface="Times New Roman" panose="02020603050405020304" pitchFamily="18" charset="0"/>
                        <a:cs typeface="Times New Roman" panose="02020603050405020304" pitchFamily="18" charset="0"/>
                      </a:endParaRPr>
                    </a:p>
                    <a:p>
                      <a:pPr algn="just"/>
                      <a:r>
                        <a:rPr lang="en-US" sz="1500" b="1" u="sng" dirty="0" smtClean="0">
                          <a:latin typeface="Times New Roman" panose="02020603050405020304" pitchFamily="18" charset="0"/>
                          <a:cs typeface="Times New Roman" panose="02020603050405020304" pitchFamily="18" charset="0"/>
                        </a:rPr>
                        <a:t>A qualified </a:t>
                      </a:r>
                      <a:r>
                        <a:rPr lang="en-US" sz="1500" b="1" u="sng" dirty="0" smtClean="0">
                          <a:latin typeface="Times New Roman" panose="02020603050405020304" pitchFamily="18" charset="0"/>
                          <a:cs typeface="Times New Roman" panose="02020603050405020304" pitchFamily="18" charset="0"/>
                        </a:rPr>
                        <a:t>person is an Individual Member or Representative of a Corporate Member </a:t>
                      </a:r>
                      <a:r>
                        <a:rPr lang="en-US" sz="1500" b="1" u="sng" dirty="0" smtClean="0">
                          <a:latin typeface="Times New Roman" panose="02020603050405020304" pitchFamily="18" charset="0"/>
                          <a:cs typeface="Times New Roman" panose="02020603050405020304" pitchFamily="18" charset="0"/>
                        </a:rPr>
                        <a:t>who has </a:t>
                      </a:r>
                      <a:r>
                        <a:rPr lang="en-US" sz="1500" b="1" u="sng" dirty="0" smtClean="0">
                          <a:latin typeface="Times New Roman" panose="02020603050405020304" pitchFamily="18" charset="0"/>
                          <a:cs typeface="Times New Roman" panose="02020603050405020304" pitchFamily="18" charset="0"/>
                        </a:rPr>
                        <a:t>at least </a:t>
                      </a:r>
                      <a:r>
                        <a:rPr lang="en-US" sz="1500" b="1" u="sng" dirty="0" smtClean="0">
                          <a:latin typeface="Times New Roman" panose="02020603050405020304" pitchFamily="18" charset="0"/>
                          <a:cs typeface="Times New Roman" panose="02020603050405020304" pitchFamily="18" charset="0"/>
                        </a:rPr>
                        <a:t>a Bachelor </a:t>
                      </a:r>
                      <a:r>
                        <a:rPr lang="en-US" sz="1500" b="1" u="sng" dirty="0" smtClean="0">
                          <a:latin typeface="Times New Roman" panose="02020603050405020304" pitchFamily="18" charset="0"/>
                          <a:cs typeface="Times New Roman" panose="02020603050405020304" pitchFamily="18" charset="0"/>
                        </a:rPr>
                        <a:t>level degree in Accounting or Finance or Audit or ACCA, CFA accreditation. </a:t>
                      </a:r>
                      <a:endParaRPr lang="en-US" sz="1500" b="1" u="sng"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1008329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924</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.VnBodoniH</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9</cp:revision>
  <dcterms:created xsi:type="dcterms:W3CDTF">2016-03-02T09:10:40Z</dcterms:created>
  <dcterms:modified xsi:type="dcterms:W3CDTF">2016-03-04T03:19:25Z</dcterms:modified>
</cp:coreProperties>
</file>